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508" r:id="rId4"/>
  </p:sldMasterIdLst>
  <p:notesMasterIdLst>
    <p:notesMasterId r:id="rId64"/>
  </p:notesMasterIdLst>
  <p:sldIdLst>
    <p:sldId id="256" r:id="rId5"/>
    <p:sldId id="594" r:id="rId6"/>
    <p:sldId id="269" r:id="rId7"/>
    <p:sldId id="399" r:id="rId8"/>
    <p:sldId id="288" r:id="rId9"/>
    <p:sldId id="263" r:id="rId10"/>
    <p:sldId id="401" r:id="rId11"/>
    <p:sldId id="551" r:id="rId12"/>
    <p:sldId id="552" r:id="rId13"/>
    <p:sldId id="433" r:id="rId14"/>
    <p:sldId id="553" r:id="rId15"/>
    <p:sldId id="277" r:id="rId16"/>
    <p:sldId id="554" r:id="rId17"/>
    <p:sldId id="555" r:id="rId18"/>
    <p:sldId id="556" r:id="rId19"/>
    <p:sldId id="557" r:id="rId20"/>
    <p:sldId id="400" r:id="rId21"/>
    <p:sldId id="268" r:id="rId22"/>
    <p:sldId id="278" r:id="rId23"/>
    <p:sldId id="558" r:id="rId24"/>
    <p:sldId id="559" r:id="rId25"/>
    <p:sldId id="560" r:id="rId26"/>
    <p:sldId id="561" r:id="rId27"/>
    <p:sldId id="562" r:id="rId28"/>
    <p:sldId id="563" r:id="rId29"/>
    <p:sldId id="564" r:id="rId30"/>
    <p:sldId id="565" r:id="rId31"/>
    <p:sldId id="286" r:id="rId32"/>
    <p:sldId id="568" r:id="rId33"/>
    <p:sldId id="569" r:id="rId34"/>
    <p:sldId id="570" r:id="rId35"/>
    <p:sldId id="571" r:id="rId36"/>
    <p:sldId id="572" r:id="rId37"/>
    <p:sldId id="573" r:id="rId38"/>
    <p:sldId id="574" r:id="rId39"/>
    <p:sldId id="575" r:id="rId40"/>
    <p:sldId id="576" r:id="rId41"/>
    <p:sldId id="577" r:id="rId42"/>
    <p:sldId id="578" r:id="rId43"/>
    <p:sldId id="579" r:id="rId44"/>
    <p:sldId id="580" r:id="rId45"/>
    <p:sldId id="581" r:id="rId46"/>
    <p:sldId id="582" r:id="rId47"/>
    <p:sldId id="583" r:id="rId48"/>
    <p:sldId id="584" r:id="rId49"/>
    <p:sldId id="585" r:id="rId50"/>
    <p:sldId id="566" r:id="rId51"/>
    <p:sldId id="586" r:id="rId52"/>
    <p:sldId id="588" r:id="rId53"/>
    <p:sldId id="589" r:id="rId54"/>
    <p:sldId id="590" r:id="rId55"/>
    <p:sldId id="396" r:id="rId56"/>
    <p:sldId id="398" r:id="rId57"/>
    <p:sldId id="334" r:id="rId58"/>
    <p:sldId id="593" r:id="rId59"/>
    <p:sldId id="301" r:id="rId60"/>
    <p:sldId id="304" r:id="rId61"/>
    <p:sldId id="377" r:id="rId62"/>
    <p:sldId id="273"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C36"/>
    <a:srgbClr val="4302F6"/>
    <a:srgbClr val="F8F8F8"/>
    <a:srgbClr val="669900"/>
    <a:srgbClr val="004579"/>
    <a:srgbClr val="ABDB77"/>
    <a:srgbClr val="A2A2A2"/>
    <a:srgbClr val="FF9999"/>
    <a:srgbClr val="6699FF"/>
    <a:srgbClr val="EDEA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34" autoAdjust="0"/>
    <p:restoredTop sz="87347" autoAdjust="0"/>
  </p:normalViewPr>
  <p:slideViewPr>
    <p:cSldViewPr snapToGrid="0">
      <p:cViewPr varScale="1">
        <p:scale>
          <a:sx n="107" d="100"/>
          <a:sy n="107" d="100"/>
        </p:scale>
        <p:origin x="600" y="160"/>
      </p:cViewPr>
      <p:guideLst/>
    </p:cSldViewPr>
  </p:slideViewPr>
  <p:outlineViewPr>
    <p:cViewPr>
      <p:scale>
        <a:sx n="33" d="100"/>
        <a:sy n="33" d="100"/>
      </p:scale>
      <p:origin x="0" y="-4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3FD99-AD3C-4F1D-82BE-ED73039F2ED5}" type="doc">
      <dgm:prSet loTypeId="urn:microsoft.com/office/officeart/2005/8/layout/hProcess9" loCatId="process" qsTypeId="urn:microsoft.com/office/officeart/2005/8/quickstyle/simple1" qsCatId="simple" csTypeId="urn:microsoft.com/office/officeart/2005/8/colors/accent1_2" csCatId="accent1" phldr="1"/>
      <dgm:spPr/>
    </dgm:pt>
    <dgm:pt modelId="{6B173F17-B7D6-4E53-8EA9-60EF9658BE19}">
      <dgm:prSet phldrT="[Text]"/>
      <dgm:spPr>
        <a:solidFill>
          <a:srgbClr val="669900"/>
        </a:solidFill>
        <a:ln>
          <a:noFill/>
        </a:ln>
      </dgm:spPr>
      <dgm:t>
        <a:bodyPr/>
        <a:lstStyle/>
        <a:p>
          <a:endParaRPr lang="en-US" dirty="0"/>
        </a:p>
        <a:p>
          <a:endParaRPr lang="en-US" dirty="0"/>
        </a:p>
        <a:p>
          <a:r>
            <a:rPr lang="en-US" dirty="0"/>
            <a:t>Patience</a:t>
          </a:r>
        </a:p>
      </dgm:t>
    </dgm:pt>
    <dgm:pt modelId="{72F74B88-3665-4551-8A15-7D34A7976EFD}" type="parTrans" cxnId="{98EEDC05-02CA-4DD1-A27E-9199E0BB763B}">
      <dgm:prSet/>
      <dgm:spPr/>
      <dgm:t>
        <a:bodyPr/>
        <a:lstStyle/>
        <a:p>
          <a:endParaRPr lang="en-US"/>
        </a:p>
      </dgm:t>
    </dgm:pt>
    <dgm:pt modelId="{64C9BC04-E2FA-4679-9611-6C19DDCC1797}" type="sibTrans" cxnId="{98EEDC05-02CA-4DD1-A27E-9199E0BB763B}">
      <dgm:prSet/>
      <dgm:spPr/>
      <dgm:t>
        <a:bodyPr/>
        <a:lstStyle/>
        <a:p>
          <a:endParaRPr lang="en-US"/>
        </a:p>
      </dgm:t>
    </dgm:pt>
    <dgm:pt modelId="{776027FE-29EE-4689-B231-23E6FBD5C430}">
      <dgm:prSet phldrT="[Text]"/>
      <dgm:spPr>
        <a:solidFill>
          <a:srgbClr val="669900"/>
        </a:solidFill>
        <a:ln>
          <a:noFill/>
        </a:ln>
      </dgm:spPr>
      <dgm:t>
        <a:bodyPr/>
        <a:lstStyle/>
        <a:p>
          <a:endParaRPr lang="en-US" dirty="0"/>
        </a:p>
        <a:p>
          <a:endParaRPr lang="en-US" dirty="0"/>
        </a:p>
        <a:p>
          <a:r>
            <a:rPr lang="en-US" dirty="0"/>
            <a:t>Transparency</a:t>
          </a:r>
        </a:p>
      </dgm:t>
    </dgm:pt>
    <dgm:pt modelId="{0459F812-E220-424D-8C7D-E9FD399C7E28}" type="parTrans" cxnId="{A74B22BB-745C-4300-834E-C4FD688DB531}">
      <dgm:prSet/>
      <dgm:spPr/>
      <dgm:t>
        <a:bodyPr/>
        <a:lstStyle/>
        <a:p>
          <a:endParaRPr lang="en-US"/>
        </a:p>
      </dgm:t>
    </dgm:pt>
    <dgm:pt modelId="{177A6415-0D63-431A-942F-E265CA4CC4AB}" type="sibTrans" cxnId="{A74B22BB-745C-4300-834E-C4FD688DB531}">
      <dgm:prSet/>
      <dgm:spPr/>
      <dgm:t>
        <a:bodyPr/>
        <a:lstStyle/>
        <a:p>
          <a:endParaRPr lang="en-US"/>
        </a:p>
      </dgm:t>
    </dgm:pt>
    <dgm:pt modelId="{B9BCE0D0-5E96-4D64-83DF-110A11EBFC5E}">
      <dgm:prSet phldrT="[Text]"/>
      <dgm:spPr>
        <a:solidFill>
          <a:srgbClr val="669900"/>
        </a:solidFill>
        <a:ln>
          <a:noFill/>
        </a:ln>
      </dgm:spPr>
      <dgm:t>
        <a:bodyPr/>
        <a:lstStyle/>
        <a:p>
          <a:endParaRPr lang="en-US" dirty="0"/>
        </a:p>
        <a:p>
          <a:endParaRPr lang="en-US" dirty="0"/>
        </a:p>
        <a:p>
          <a:r>
            <a:rPr lang="en-US" dirty="0"/>
            <a:t>Data</a:t>
          </a:r>
        </a:p>
      </dgm:t>
    </dgm:pt>
    <dgm:pt modelId="{F4AB582E-FC33-439D-B483-A31CFF01F8BD}" type="parTrans" cxnId="{5ABE73C9-2472-40A3-83A1-65899AAA244D}">
      <dgm:prSet/>
      <dgm:spPr/>
      <dgm:t>
        <a:bodyPr/>
        <a:lstStyle/>
        <a:p>
          <a:endParaRPr lang="en-US"/>
        </a:p>
      </dgm:t>
    </dgm:pt>
    <dgm:pt modelId="{8CE83FC6-FBA1-4230-B487-315453B54E65}" type="sibTrans" cxnId="{5ABE73C9-2472-40A3-83A1-65899AAA244D}">
      <dgm:prSet/>
      <dgm:spPr/>
      <dgm:t>
        <a:bodyPr/>
        <a:lstStyle/>
        <a:p>
          <a:endParaRPr lang="en-US"/>
        </a:p>
      </dgm:t>
    </dgm:pt>
    <dgm:pt modelId="{8E69976B-D50C-4770-9AD1-7914E1D890F2}">
      <dgm:prSet phldrT="[Text]"/>
      <dgm:spPr>
        <a:solidFill>
          <a:srgbClr val="669900"/>
        </a:solidFill>
        <a:ln>
          <a:noFill/>
        </a:ln>
      </dgm:spPr>
      <dgm:t>
        <a:bodyPr/>
        <a:lstStyle/>
        <a:p>
          <a:endParaRPr lang="en-US" dirty="0"/>
        </a:p>
        <a:p>
          <a:endParaRPr lang="en-US" dirty="0"/>
        </a:p>
        <a:p>
          <a:r>
            <a:rPr lang="en-US" dirty="0"/>
            <a:t>Perseverance</a:t>
          </a:r>
        </a:p>
      </dgm:t>
    </dgm:pt>
    <dgm:pt modelId="{D90F68D6-FA3E-40E3-BE77-76F99DB8AA83}" type="parTrans" cxnId="{9E3EA206-3BD4-4DEB-A824-D38664F9F787}">
      <dgm:prSet/>
      <dgm:spPr/>
      <dgm:t>
        <a:bodyPr/>
        <a:lstStyle/>
        <a:p>
          <a:endParaRPr lang="en-US"/>
        </a:p>
      </dgm:t>
    </dgm:pt>
    <dgm:pt modelId="{8235D2E9-D098-4EB0-98EC-0D4F0383E4A5}" type="sibTrans" cxnId="{9E3EA206-3BD4-4DEB-A824-D38664F9F787}">
      <dgm:prSet/>
      <dgm:spPr/>
      <dgm:t>
        <a:bodyPr/>
        <a:lstStyle/>
        <a:p>
          <a:endParaRPr lang="en-US"/>
        </a:p>
      </dgm:t>
    </dgm:pt>
    <dgm:pt modelId="{6B985EF1-AA91-4D26-8CE1-1EB138BB769F}">
      <dgm:prSet phldrT="[Text]"/>
      <dgm:spPr>
        <a:solidFill>
          <a:srgbClr val="669900"/>
        </a:solidFill>
        <a:ln>
          <a:noFill/>
        </a:ln>
      </dgm:spPr>
      <dgm:t>
        <a:bodyPr/>
        <a:lstStyle/>
        <a:p>
          <a:endParaRPr lang="en-US" dirty="0"/>
        </a:p>
        <a:p>
          <a:endParaRPr lang="en-US" dirty="0"/>
        </a:p>
        <a:p>
          <a:r>
            <a:rPr lang="en-US" dirty="0"/>
            <a:t>Positive Approach</a:t>
          </a:r>
        </a:p>
      </dgm:t>
    </dgm:pt>
    <dgm:pt modelId="{E8356A4B-8C5F-4E36-8670-320308C06C35}" type="parTrans" cxnId="{99B34BEB-61B6-4058-BE4A-4D86CE752E95}">
      <dgm:prSet/>
      <dgm:spPr/>
      <dgm:t>
        <a:bodyPr/>
        <a:lstStyle/>
        <a:p>
          <a:endParaRPr lang="en-US"/>
        </a:p>
      </dgm:t>
    </dgm:pt>
    <dgm:pt modelId="{D769642B-8683-41F6-8098-2567F7D03316}" type="sibTrans" cxnId="{99B34BEB-61B6-4058-BE4A-4D86CE752E95}">
      <dgm:prSet/>
      <dgm:spPr/>
      <dgm:t>
        <a:bodyPr/>
        <a:lstStyle/>
        <a:p>
          <a:endParaRPr lang="en-US"/>
        </a:p>
      </dgm:t>
    </dgm:pt>
    <dgm:pt modelId="{194FDC59-C4CD-4B24-98DE-7E1984FA8328}">
      <dgm:prSet phldrT="[Text]"/>
      <dgm:spPr>
        <a:solidFill>
          <a:srgbClr val="669900"/>
        </a:solidFill>
        <a:ln>
          <a:noFill/>
        </a:ln>
      </dgm:spPr>
      <dgm:t>
        <a:bodyPr/>
        <a:lstStyle/>
        <a:p>
          <a:endParaRPr lang="en-US" dirty="0"/>
        </a:p>
        <a:p>
          <a:endParaRPr lang="en-US" dirty="0"/>
        </a:p>
        <a:p>
          <a:r>
            <a:rPr lang="en-US" dirty="0"/>
            <a:t>Champions</a:t>
          </a:r>
        </a:p>
      </dgm:t>
    </dgm:pt>
    <dgm:pt modelId="{15EAF089-5264-4312-8127-C953D24EECF7}" type="parTrans" cxnId="{ADFB85E2-D1D1-4177-87D6-D3D2C660FEA0}">
      <dgm:prSet/>
      <dgm:spPr/>
      <dgm:t>
        <a:bodyPr/>
        <a:lstStyle/>
        <a:p>
          <a:endParaRPr lang="en-US"/>
        </a:p>
      </dgm:t>
    </dgm:pt>
    <dgm:pt modelId="{F58F57C3-F67C-4420-8525-8CBA159CB4B7}" type="sibTrans" cxnId="{ADFB85E2-D1D1-4177-87D6-D3D2C660FEA0}">
      <dgm:prSet/>
      <dgm:spPr/>
      <dgm:t>
        <a:bodyPr/>
        <a:lstStyle/>
        <a:p>
          <a:endParaRPr lang="en-US"/>
        </a:p>
      </dgm:t>
    </dgm:pt>
    <dgm:pt modelId="{68535522-F7E0-4824-9690-5C8C6C546661}" type="pres">
      <dgm:prSet presAssocID="{9703FD99-AD3C-4F1D-82BE-ED73039F2ED5}" presName="CompostProcess" presStyleCnt="0">
        <dgm:presLayoutVars>
          <dgm:dir/>
          <dgm:resizeHandles val="exact"/>
        </dgm:presLayoutVars>
      </dgm:prSet>
      <dgm:spPr/>
    </dgm:pt>
    <dgm:pt modelId="{CB8F38B7-CC28-44B0-ACDB-755ABBBD153F}" type="pres">
      <dgm:prSet presAssocID="{9703FD99-AD3C-4F1D-82BE-ED73039F2ED5}" presName="arrow" presStyleLbl="bgShp" presStyleIdx="0" presStyleCnt="1"/>
      <dgm:spPr>
        <a:solidFill>
          <a:srgbClr val="004579"/>
        </a:solidFill>
      </dgm:spPr>
    </dgm:pt>
    <dgm:pt modelId="{54B1BBDC-3947-43DD-A359-3AF49C18E63C}" type="pres">
      <dgm:prSet presAssocID="{9703FD99-AD3C-4F1D-82BE-ED73039F2ED5}" presName="linearProcess" presStyleCnt="0"/>
      <dgm:spPr/>
    </dgm:pt>
    <dgm:pt modelId="{68AC5307-DD31-456C-848A-FB2D4EE91C42}" type="pres">
      <dgm:prSet presAssocID="{6B173F17-B7D6-4E53-8EA9-60EF9658BE19}" presName="textNode" presStyleLbl="node1" presStyleIdx="0" presStyleCnt="6" custScaleY="97115">
        <dgm:presLayoutVars>
          <dgm:bulletEnabled val="1"/>
        </dgm:presLayoutVars>
      </dgm:prSet>
      <dgm:spPr/>
    </dgm:pt>
    <dgm:pt modelId="{FA68253C-9BCA-47E4-A1A7-CFF034B74E89}" type="pres">
      <dgm:prSet presAssocID="{64C9BC04-E2FA-4679-9611-6C19DDCC1797}" presName="sibTrans" presStyleCnt="0"/>
      <dgm:spPr/>
    </dgm:pt>
    <dgm:pt modelId="{F8814C51-39DA-414B-943E-5297F7A9B3CA}" type="pres">
      <dgm:prSet presAssocID="{8E69976B-D50C-4770-9AD1-7914E1D890F2}" presName="textNode" presStyleLbl="node1" presStyleIdx="1" presStyleCnt="6" custScaleY="97115">
        <dgm:presLayoutVars>
          <dgm:bulletEnabled val="1"/>
        </dgm:presLayoutVars>
      </dgm:prSet>
      <dgm:spPr/>
    </dgm:pt>
    <dgm:pt modelId="{45EB5027-5A2E-418F-838A-5A1543293823}" type="pres">
      <dgm:prSet presAssocID="{8235D2E9-D098-4EB0-98EC-0D4F0383E4A5}" presName="sibTrans" presStyleCnt="0"/>
      <dgm:spPr/>
    </dgm:pt>
    <dgm:pt modelId="{B8B8D0D0-C8EA-4D26-ADB8-DB2CA62C1F27}" type="pres">
      <dgm:prSet presAssocID="{194FDC59-C4CD-4B24-98DE-7E1984FA8328}" presName="textNode" presStyleLbl="node1" presStyleIdx="2" presStyleCnt="6" custScaleY="97115">
        <dgm:presLayoutVars>
          <dgm:bulletEnabled val="1"/>
        </dgm:presLayoutVars>
      </dgm:prSet>
      <dgm:spPr/>
    </dgm:pt>
    <dgm:pt modelId="{3C552B7B-F7CE-457F-870C-81267E621555}" type="pres">
      <dgm:prSet presAssocID="{F58F57C3-F67C-4420-8525-8CBA159CB4B7}" presName="sibTrans" presStyleCnt="0"/>
      <dgm:spPr/>
    </dgm:pt>
    <dgm:pt modelId="{8FBDEF56-F413-44EA-B270-93C1867DB466}" type="pres">
      <dgm:prSet presAssocID="{6B985EF1-AA91-4D26-8CE1-1EB138BB769F}" presName="textNode" presStyleLbl="node1" presStyleIdx="3" presStyleCnt="6" custScaleY="97115">
        <dgm:presLayoutVars>
          <dgm:bulletEnabled val="1"/>
        </dgm:presLayoutVars>
      </dgm:prSet>
      <dgm:spPr/>
    </dgm:pt>
    <dgm:pt modelId="{7F784B59-9AA2-4827-9921-45F4B57263CD}" type="pres">
      <dgm:prSet presAssocID="{D769642B-8683-41F6-8098-2567F7D03316}" presName="sibTrans" presStyleCnt="0"/>
      <dgm:spPr/>
    </dgm:pt>
    <dgm:pt modelId="{703E7954-B0B2-42D2-9C48-57B20933D5D9}" type="pres">
      <dgm:prSet presAssocID="{776027FE-29EE-4689-B231-23E6FBD5C430}" presName="textNode" presStyleLbl="node1" presStyleIdx="4" presStyleCnt="6" custScaleY="97115">
        <dgm:presLayoutVars>
          <dgm:bulletEnabled val="1"/>
        </dgm:presLayoutVars>
      </dgm:prSet>
      <dgm:spPr/>
    </dgm:pt>
    <dgm:pt modelId="{EDDA7D3D-81A3-466A-8698-E21F8DB2B503}" type="pres">
      <dgm:prSet presAssocID="{177A6415-0D63-431A-942F-E265CA4CC4AB}" presName="sibTrans" presStyleCnt="0"/>
      <dgm:spPr/>
    </dgm:pt>
    <dgm:pt modelId="{8FEC4B61-BAB8-4FF4-90F9-D868C5375F71}" type="pres">
      <dgm:prSet presAssocID="{B9BCE0D0-5E96-4D64-83DF-110A11EBFC5E}" presName="textNode" presStyleLbl="node1" presStyleIdx="5" presStyleCnt="6" custScaleY="97115">
        <dgm:presLayoutVars>
          <dgm:bulletEnabled val="1"/>
        </dgm:presLayoutVars>
      </dgm:prSet>
      <dgm:spPr/>
    </dgm:pt>
  </dgm:ptLst>
  <dgm:cxnLst>
    <dgm:cxn modelId="{98EEDC05-02CA-4DD1-A27E-9199E0BB763B}" srcId="{9703FD99-AD3C-4F1D-82BE-ED73039F2ED5}" destId="{6B173F17-B7D6-4E53-8EA9-60EF9658BE19}" srcOrd="0" destOrd="0" parTransId="{72F74B88-3665-4551-8A15-7D34A7976EFD}" sibTransId="{64C9BC04-E2FA-4679-9611-6C19DDCC1797}"/>
    <dgm:cxn modelId="{9E3EA206-3BD4-4DEB-A824-D38664F9F787}" srcId="{9703FD99-AD3C-4F1D-82BE-ED73039F2ED5}" destId="{8E69976B-D50C-4770-9AD1-7914E1D890F2}" srcOrd="1" destOrd="0" parTransId="{D90F68D6-FA3E-40E3-BE77-76F99DB8AA83}" sibTransId="{8235D2E9-D098-4EB0-98EC-0D4F0383E4A5}"/>
    <dgm:cxn modelId="{C215A11E-6B33-4814-86F0-A271E921495B}" type="presOf" srcId="{B9BCE0D0-5E96-4D64-83DF-110A11EBFC5E}" destId="{8FEC4B61-BAB8-4FF4-90F9-D868C5375F71}" srcOrd="0" destOrd="0" presId="urn:microsoft.com/office/officeart/2005/8/layout/hProcess9"/>
    <dgm:cxn modelId="{53F4004F-1DE2-4CE7-BCFC-82DAC46ACDB5}" type="presOf" srcId="{6B173F17-B7D6-4E53-8EA9-60EF9658BE19}" destId="{68AC5307-DD31-456C-848A-FB2D4EE91C42}" srcOrd="0" destOrd="0" presId="urn:microsoft.com/office/officeart/2005/8/layout/hProcess9"/>
    <dgm:cxn modelId="{1B8F2951-E7DF-4B76-AEB2-98AA15B553B3}" type="presOf" srcId="{194FDC59-C4CD-4B24-98DE-7E1984FA8328}" destId="{B8B8D0D0-C8EA-4D26-ADB8-DB2CA62C1F27}" srcOrd="0" destOrd="0" presId="urn:microsoft.com/office/officeart/2005/8/layout/hProcess9"/>
    <dgm:cxn modelId="{0BA80F54-E2DE-45F0-82A5-535C69DEA9AF}" type="presOf" srcId="{6B985EF1-AA91-4D26-8CE1-1EB138BB769F}" destId="{8FBDEF56-F413-44EA-B270-93C1867DB466}" srcOrd="0" destOrd="0" presId="urn:microsoft.com/office/officeart/2005/8/layout/hProcess9"/>
    <dgm:cxn modelId="{E3E18B72-7FD3-469E-920C-EEB677D77462}" type="presOf" srcId="{8E69976B-D50C-4770-9AD1-7914E1D890F2}" destId="{F8814C51-39DA-414B-943E-5297F7A9B3CA}" srcOrd="0" destOrd="0" presId="urn:microsoft.com/office/officeart/2005/8/layout/hProcess9"/>
    <dgm:cxn modelId="{A74B22BB-745C-4300-834E-C4FD688DB531}" srcId="{9703FD99-AD3C-4F1D-82BE-ED73039F2ED5}" destId="{776027FE-29EE-4689-B231-23E6FBD5C430}" srcOrd="4" destOrd="0" parTransId="{0459F812-E220-424D-8C7D-E9FD399C7E28}" sibTransId="{177A6415-0D63-431A-942F-E265CA4CC4AB}"/>
    <dgm:cxn modelId="{5ABE73C9-2472-40A3-83A1-65899AAA244D}" srcId="{9703FD99-AD3C-4F1D-82BE-ED73039F2ED5}" destId="{B9BCE0D0-5E96-4D64-83DF-110A11EBFC5E}" srcOrd="5" destOrd="0" parTransId="{F4AB582E-FC33-439D-B483-A31CFF01F8BD}" sibTransId="{8CE83FC6-FBA1-4230-B487-315453B54E65}"/>
    <dgm:cxn modelId="{BAA4E2D3-DC29-46B9-B950-0EE92B5B0921}" type="presOf" srcId="{776027FE-29EE-4689-B231-23E6FBD5C430}" destId="{703E7954-B0B2-42D2-9C48-57B20933D5D9}" srcOrd="0" destOrd="0" presId="urn:microsoft.com/office/officeart/2005/8/layout/hProcess9"/>
    <dgm:cxn modelId="{ADFB85E2-D1D1-4177-87D6-D3D2C660FEA0}" srcId="{9703FD99-AD3C-4F1D-82BE-ED73039F2ED5}" destId="{194FDC59-C4CD-4B24-98DE-7E1984FA8328}" srcOrd="2" destOrd="0" parTransId="{15EAF089-5264-4312-8127-C953D24EECF7}" sibTransId="{F58F57C3-F67C-4420-8525-8CBA159CB4B7}"/>
    <dgm:cxn modelId="{99B34BEB-61B6-4058-BE4A-4D86CE752E95}" srcId="{9703FD99-AD3C-4F1D-82BE-ED73039F2ED5}" destId="{6B985EF1-AA91-4D26-8CE1-1EB138BB769F}" srcOrd="3" destOrd="0" parTransId="{E8356A4B-8C5F-4E36-8670-320308C06C35}" sibTransId="{D769642B-8683-41F6-8098-2567F7D03316}"/>
    <dgm:cxn modelId="{89A9B2FC-8225-49E0-BD90-6E025C08B8F8}" type="presOf" srcId="{9703FD99-AD3C-4F1D-82BE-ED73039F2ED5}" destId="{68535522-F7E0-4824-9690-5C8C6C546661}" srcOrd="0" destOrd="0" presId="urn:microsoft.com/office/officeart/2005/8/layout/hProcess9"/>
    <dgm:cxn modelId="{836E636C-0604-4870-8E43-1D403AE425BD}" type="presParOf" srcId="{68535522-F7E0-4824-9690-5C8C6C546661}" destId="{CB8F38B7-CC28-44B0-ACDB-755ABBBD153F}" srcOrd="0" destOrd="0" presId="urn:microsoft.com/office/officeart/2005/8/layout/hProcess9"/>
    <dgm:cxn modelId="{7EB8CAF8-5E6F-41AD-9A76-35AD78820C0A}" type="presParOf" srcId="{68535522-F7E0-4824-9690-5C8C6C546661}" destId="{54B1BBDC-3947-43DD-A359-3AF49C18E63C}" srcOrd="1" destOrd="0" presId="urn:microsoft.com/office/officeart/2005/8/layout/hProcess9"/>
    <dgm:cxn modelId="{1C782261-F409-457D-8865-EC771747A65D}" type="presParOf" srcId="{54B1BBDC-3947-43DD-A359-3AF49C18E63C}" destId="{68AC5307-DD31-456C-848A-FB2D4EE91C42}" srcOrd="0" destOrd="0" presId="urn:microsoft.com/office/officeart/2005/8/layout/hProcess9"/>
    <dgm:cxn modelId="{7E0F4B5D-0A8C-496F-89F8-839821FA68CE}" type="presParOf" srcId="{54B1BBDC-3947-43DD-A359-3AF49C18E63C}" destId="{FA68253C-9BCA-47E4-A1A7-CFF034B74E89}" srcOrd="1" destOrd="0" presId="urn:microsoft.com/office/officeart/2005/8/layout/hProcess9"/>
    <dgm:cxn modelId="{8BC244D6-3991-46DD-AFAC-0F774B391DCC}" type="presParOf" srcId="{54B1BBDC-3947-43DD-A359-3AF49C18E63C}" destId="{F8814C51-39DA-414B-943E-5297F7A9B3CA}" srcOrd="2" destOrd="0" presId="urn:microsoft.com/office/officeart/2005/8/layout/hProcess9"/>
    <dgm:cxn modelId="{690FE6E2-24DC-42F8-B510-01D31E15C869}" type="presParOf" srcId="{54B1BBDC-3947-43DD-A359-3AF49C18E63C}" destId="{45EB5027-5A2E-418F-838A-5A1543293823}" srcOrd="3" destOrd="0" presId="urn:microsoft.com/office/officeart/2005/8/layout/hProcess9"/>
    <dgm:cxn modelId="{7F93127F-4F46-44B4-A562-2847738F3503}" type="presParOf" srcId="{54B1BBDC-3947-43DD-A359-3AF49C18E63C}" destId="{B8B8D0D0-C8EA-4D26-ADB8-DB2CA62C1F27}" srcOrd="4" destOrd="0" presId="urn:microsoft.com/office/officeart/2005/8/layout/hProcess9"/>
    <dgm:cxn modelId="{12BAA1E6-07FD-44CD-88C0-D3FE0091FE03}" type="presParOf" srcId="{54B1BBDC-3947-43DD-A359-3AF49C18E63C}" destId="{3C552B7B-F7CE-457F-870C-81267E621555}" srcOrd="5" destOrd="0" presId="urn:microsoft.com/office/officeart/2005/8/layout/hProcess9"/>
    <dgm:cxn modelId="{7D2F5A4B-45C8-4C90-ADB5-387C80C77ACE}" type="presParOf" srcId="{54B1BBDC-3947-43DD-A359-3AF49C18E63C}" destId="{8FBDEF56-F413-44EA-B270-93C1867DB466}" srcOrd="6" destOrd="0" presId="urn:microsoft.com/office/officeart/2005/8/layout/hProcess9"/>
    <dgm:cxn modelId="{FB97C34E-68D4-4F0B-9D11-A7AE53811B1E}" type="presParOf" srcId="{54B1BBDC-3947-43DD-A359-3AF49C18E63C}" destId="{7F784B59-9AA2-4827-9921-45F4B57263CD}" srcOrd="7" destOrd="0" presId="urn:microsoft.com/office/officeart/2005/8/layout/hProcess9"/>
    <dgm:cxn modelId="{D4D0BE80-9980-4B54-AB50-00EAD38D07D4}" type="presParOf" srcId="{54B1BBDC-3947-43DD-A359-3AF49C18E63C}" destId="{703E7954-B0B2-42D2-9C48-57B20933D5D9}" srcOrd="8" destOrd="0" presId="urn:microsoft.com/office/officeart/2005/8/layout/hProcess9"/>
    <dgm:cxn modelId="{1EC3C1A0-5E3E-4C0F-A252-EBAF1BC62329}" type="presParOf" srcId="{54B1BBDC-3947-43DD-A359-3AF49C18E63C}" destId="{EDDA7D3D-81A3-466A-8698-E21F8DB2B503}" srcOrd="9" destOrd="0" presId="urn:microsoft.com/office/officeart/2005/8/layout/hProcess9"/>
    <dgm:cxn modelId="{419D621D-0CC7-460A-9DB5-88F393AF1E07}" type="presParOf" srcId="{54B1BBDC-3947-43DD-A359-3AF49C18E63C}" destId="{8FEC4B61-BAB8-4FF4-90F9-D868C5375F71}"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F38B7-CC28-44B0-ACDB-755ABBBD153F}">
      <dsp:nvSpPr>
        <dsp:cNvPr id="0" name=""/>
        <dsp:cNvSpPr/>
      </dsp:nvSpPr>
      <dsp:spPr>
        <a:xfrm>
          <a:off x="760614" y="0"/>
          <a:ext cx="8620297" cy="3530854"/>
        </a:xfrm>
        <a:prstGeom prst="rightArrow">
          <a:avLst/>
        </a:prstGeom>
        <a:solidFill>
          <a:srgbClr val="004579"/>
        </a:solidFill>
        <a:ln>
          <a:noFill/>
        </a:ln>
        <a:effectLst/>
      </dsp:spPr>
      <dsp:style>
        <a:lnRef idx="0">
          <a:scrgbClr r="0" g="0" b="0"/>
        </a:lnRef>
        <a:fillRef idx="1">
          <a:scrgbClr r="0" g="0" b="0"/>
        </a:fillRef>
        <a:effectRef idx="0">
          <a:scrgbClr r="0" g="0" b="0"/>
        </a:effectRef>
        <a:fontRef idx="minor"/>
      </dsp:style>
    </dsp:sp>
    <dsp:sp modelId="{68AC5307-DD31-456C-848A-FB2D4EE91C42}">
      <dsp:nvSpPr>
        <dsp:cNvPr id="0" name=""/>
        <dsp:cNvSpPr/>
      </dsp:nvSpPr>
      <dsp:spPr>
        <a:xfrm>
          <a:off x="340" y="1079629"/>
          <a:ext cx="1517236" cy="1371595"/>
        </a:xfrm>
        <a:prstGeom prst="roundRect">
          <a:avLst/>
        </a:prstGeom>
        <a:solidFill>
          <a:srgbClr val="669900"/>
        </a:solid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Patience</a:t>
          </a:r>
        </a:p>
      </dsp:txBody>
      <dsp:txXfrm>
        <a:off x="67296" y="1146585"/>
        <a:ext cx="1383324" cy="1237683"/>
      </dsp:txXfrm>
    </dsp:sp>
    <dsp:sp modelId="{F8814C51-39DA-414B-943E-5297F7A9B3CA}">
      <dsp:nvSpPr>
        <dsp:cNvPr id="0" name=""/>
        <dsp:cNvSpPr/>
      </dsp:nvSpPr>
      <dsp:spPr>
        <a:xfrm>
          <a:off x="1725062" y="1079629"/>
          <a:ext cx="1517236" cy="1371595"/>
        </a:xfrm>
        <a:prstGeom prst="roundRect">
          <a:avLst/>
        </a:prstGeom>
        <a:solidFill>
          <a:srgbClr val="669900"/>
        </a:solid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Perseverance</a:t>
          </a:r>
        </a:p>
      </dsp:txBody>
      <dsp:txXfrm>
        <a:off x="1792018" y="1146585"/>
        <a:ext cx="1383324" cy="1237683"/>
      </dsp:txXfrm>
    </dsp:sp>
    <dsp:sp modelId="{B8B8D0D0-C8EA-4D26-ADB8-DB2CA62C1F27}">
      <dsp:nvSpPr>
        <dsp:cNvPr id="0" name=""/>
        <dsp:cNvSpPr/>
      </dsp:nvSpPr>
      <dsp:spPr>
        <a:xfrm>
          <a:off x="3449783" y="1079629"/>
          <a:ext cx="1517236" cy="1371595"/>
        </a:xfrm>
        <a:prstGeom prst="roundRect">
          <a:avLst/>
        </a:prstGeom>
        <a:solidFill>
          <a:srgbClr val="669900"/>
        </a:solid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Champions</a:t>
          </a:r>
        </a:p>
      </dsp:txBody>
      <dsp:txXfrm>
        <a:off x="3516739" y="1146585"/>
        <a:ext cx="1383324" cy="1237683"/>
      </dsp:txXfrm>
    </dsp:sp>
    <dsp:sp modelId="{8FBDEF56-F413-44EA-B270-93C1867DB466}">
      <dsp:nvSpPr>
        <dsp:cNvPr id="0" name=""/>
        <dsp:cNvSpPr/>
      </dsp:nvSpPr>
      <dsp:spPr>
        <a:xfrm>
          <a:off x="5174505" y="1079629"/>
          <a:ext cx="1517236" cy="1371595"/>
        </a:xfrm>
        <a:prstGeom prst="roundRect">
          <a:avLst/>
        </a:prstGeom>
        <a:solidFill>
          <a:srgbClr val="669900"/>
        </a:solid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Positive Approach</a:t>
          </a:r>
        </a:p>
      </dsp:txBody>
      <dsp:txXfrm>
        <a:off x="5241461" y="1146585"/>
        <a:ext cx="1383324" cy="1237683"/>
      </dsp:txXfrm>
    </dsp:sp>
    <dsp:sp modelId="{703E7954-B0B2-42D2-9C48-57B20933D5D9}">
      <dsp:nvSpPr>
        <dsp:cNvPr id="0" name=""/>
        <dsp:cNvSpPr/>
      </dsp:nvSpPr>
      <dsp:spPr>
        <a:xfrm>
          <a:off x="6899227" y="1079629"/>
          <a:ext cx="1517236" cy="1371595"/>
        </a:xfrm>
        <a:prstGeom prst="roundRect">
          <a:avLst/>
        </a:prstGeom>
        <a:solidFill>
          <a:srgbClr val="669900"/>
        </a:solid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Transparency</a:t>
          </a:r>
        </a:p>
      </dsp:txBody>
      <dsp:txXfrm>
        <a:off x="6966183" y="1146585"/>
        <a:ext cx="1383324" cy="1237683"/>
      </dsp:txXfrm>
    </dsp:sp>
    <dsp:sp modelId="{8FEC4B61-BAB8-4FF4-90F9-D868C5375F71}">
      <dsp:nvSpPr>
        <dsp:cNvPr id="0" name=""/>
        <dsp:cNvSpPr/>
      </dsp:nvSpPr>
      <dsp:spPr>
        <a:xfrm>
          <a:off x="8623949" y="1079629"/>
          <a:ext cx="1517236" cy="1371595"/>
        </a:xfrm>
        <a:prstGeom prst="roundRect">
          <a:avLst/>
        </a:prstGeom>
        <a:solidFill>
          <a:srgbClr val="669900"/>
        </a:solid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Data</a:t>
          </a:r>
        </a:p>
      </dsp:txBody>
      <dsp:txXfrm>
        <a:off x="8690905" y="1146585"/>
        <a:ext cx="1383324" cy="123768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07771-3FAA-4D43-A059-9A7D838C2880}" type="datetimeFigureOut">
              <a:rPr lang="en-US" smtClean="0"/>
              <a:t>6/7/22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68C18-1BF1-F447-95ED-60EAAE35426E}" type="slidenum">
              <a:rPr lang="en-US" smtClean="0"/>
              <a:t>‹#›</a:t>
            </a:fld>
            <a:endParaRPr lang="en-US" dirty="0"/>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a:t>
            </a:fld>
            <a:endParaRPr lang="en-US" dirty="0"/>
          </a:p>
        </p:txBody>
      </p:sp>
    </p:spTree>
    <p:extLst>
      <p:ext uri="{BB962C8B-B14F-4D97-AF65-F5344CB8AC3E}">
        <p14:creationId xmlns:p14="http://schemas.microsoft.com/office/powerpoint/2010/main" val="2074818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9F66B-F5E9-4378-921B-E84F83620D39}" type="slidenum">
              <a:rPr lang="en-US" smtClean="0"/>
              <a:pPr/>
              <a:t>15</a:t>
            </a:fld>
            <a:endParaRPr lang="en-US" dirty="0"/>
          </a:p>
        </p:txBody>
      </p:sp>
    </p:spTree>
    <p:extLst>
      <p:ext uri="{BB962C8B-B14F-4D97-AF65-F5344CB8AC3E}">
        <p14:creationId xmlns:p14="http://schemas.microsoft.com/office/powerpoint/2010/main" val="3674243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16</a:t>
            </a:fld>
            <a:endParaRPr lang="en-US" dirty="0"/>
          </a:p>
        </p:txBody>
      </p:sp>
    </p:spTree>
    <p:extLst>
      <p:ext uri="{BB962C8B-B14F-4D97-AF65-F5344CB8AC3E}">
        <p14:creationId xmlns:p14="http://schemas.microsoft.com/office/powerpoint/2010/main" val="3270867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18</a:t>
            </a:fld>
            <a:endParaRPr lang="en-US" dirty="0"/>
          </a:p>
        </p:txBody>
      </p:sp>
    </p:spTree>
    <p:extLst>
      <p:ext uri="{BB962C8B-B14F-4D97-AF65-F5344CB8AC3E}">
        <p14:creationId xmlns:p14="http://schemas.microsoft.com/office/powerpoint/2010/main" val="848897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21</a:t>
            </a:fld>
            <a:endParaRPr lang="en-US" dirty="0"/>
          </a:p>
        </p:txBody>
      </p:sp>
    </p:spTree>
    <p:extLst>
      <p:ext uri="{BB962C8B-B14F-4D97-AF65-F5344CB8AC3E}">
        <p14:creationId xmlns:p14="http://schemas.microsoft.com/office/powerpoint/2010/main" val="3910500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22</a:t>
            </a:fld>
            <a:endParaRPr lang="en-US" dirty="0"/>
          </a:p>
        </p:txBody>
      </p:sp>
    </p:spTree>
    <p:extLst>
      <p:ext uri="{BB962C8B-B14F-4D97-AF65-F5344CB8AC3E}">
        <p14:creationId xmlns:p14="http://schemas.microsoft.com/office/powerpoint/2010/main" val="2981440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23</a:t>
            </a:fld>
            <a:endParaRPr lang="en-US" dirty="0"/>
          </a:p>
        </p:txBody>
      </p:sp>
    </p:spTree>
    <p:extLst>
      <p:ext uri="{BB962C8B-B14F-4D97-AF65-F5344CB8AC3E}">
        <p14:creationId xmlns:p14="http://schemas.microsoft.com/office/powerpoint/2010/main" val="3887565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24</a:t>
            </a:fld>
            <a:endParaRPr lang="en-US" dirty="0"/>
          </a:p>
        </p:txBody>
      </p:sp>
    </p:spTree>
    <p:extLst>
      <p:ext uri="{BB962C8B-B14F-4D97-AF65-F5344CB8AC3E}">
        <p14:creationId xmlns:p14="http://schemas.microsoft.com/office/powerpoint/2010/main" val="3008090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26</a:t>
            </a:fld>
            <a:endParaRPr lang="en-US" dirty="0"/>
          </a:p>
        </p:txBody>
      </p:sp>
    </p:spTree>
    <p:extLst>
      <p:ext uri="{BB962C8B-B14F-4D97-AF65-F5344CB8AC3E}">
        <p14:creationId xmlns:p14="http://schemas.microsoft.com/office/powerpoint/2010/main" val="1523232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32</a:t>
            </a:fld>
            <a:endParaRPr lang="en-US" dirty="0"/>
          </a:p>
        </p:txBody>
      </p:sp>
    </p:spTree>
    <p:extLst>
      <p:ext uri="{BB962C8B-B14F-4D97-AF65-F5344CB8AC3E}">
        <p14:creationId xmlns:p14="http://schemas.microsoft.com/office/powerpoint/2010/main" val="2916320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33</a:t>
            </a:fld>
            <a:endParaRPr lang="en-US" dirty="0"/>
          </a:p>
        </p:txBody>
      </p:sp>
    </p:spTree>
    <p:extLst>
      <p:ext uri="{BB962C8B-B14F-4D97-AF65-F5344CB8AC3E}">
        <p14:creationId xmlns:p14="http://schemas.microsoft.com/office/powerpoint/2010/main" val="357712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4</a:t>
            </a:fld>
            <a:endParaRPr lang="en-US" dirty="0"/>
          </a:p>
        </p:txBody>
      </p:sp>
    </p:spTree>
    <p:extLst>
      <p:ext uri="{BB962C8B-B14F-4D97-AF65-F5344CB8AC3E}">
        <p14:creationId xmlns:p14="http://schemas.microsoft.com/office/powerpoint/2010/main" val="3720940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option for glucometer that is not required?</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34</a:t>
            </a:fld>
            <a:endParaRPr lang="en-US" dirty="0"/>
          </a:p>
        </p:txBody>
      </p:sp>
    </p:spTree>
    <p:extLst>
      <p:ext uri="{BB962C8B-B14F-4D97-AF65-F5344CB8AC3E}">
        <p14:creationId xmlns:p14="http://schemas.microsoft.com/office/powerpoint/2010/main" val="1031886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35</a:t>
            </a:fld>
            <a:endParaRPr lang="en-US" dirty="0"/>
          </a:p>
        </p:txBody>
      </p:sp>
    </p:spTree>
    <p:extLst>
      <p:ext uri="{BB962C8B-B14F-4D97-AF65-F5344CB8AC3E}">
        <p14:creationId xmlns:p14="http://schemas.microsoft.com/office/powerpoint/2010/main" val="1737432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36</a:t>
            </a:fld>
            <a:endParaRPr lang="en-US" dirty="0"/>
          </a:p>
        </p:txBody>
      </p:sp>
    </p:spTree>
    <p:extLst>
      <p:ext uri="{BB962C8B-B14F-4D97-AF65-F5344CB8AC3E}">
        <p14:creationId xmlns:p14="http://schemas.microsoft.com/office/powerpoint/2010/main" val="1632430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37</a:t>
            </a:fld>
            <a:endParaRPr lang="en-US" dirty="0"/>
          </a:p>
        </p:txBody>
      </p:sp>
    </p:spTree>
    <p:extLst>
      <p:ext uri="{BB962C8B-B14F-4D97-AF65-F5344CB8AC3E}">
        <p14:creationId xmlns:p14="http://schemas.microsoft.com/office/powerpoint/2010/main" val="1013130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38</a:t>
            </a:fld>
            <a:endParaRPr lang="en-US" dirty="0"/>
          </a:p>
        </p:txBody>
      </p:sp>
    </p:spTree>
    <p:extLst>
      <p:ext uri="{BB962C8B-B14F-4D97-AF65-F5344CB8AC3E}">
        <p14:creationId xmlns:p14="http://schemas.microsoft.com/office/powerpoint/2010/main" val="1209866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39</a:t>
            </a:fld>
            <a:endParaRPr lang="en-US" dirty="0"/>
          </a:p>
        </p:txBody>
      </p:sp>
    </p:spTree>
    <p:extLst>
      <p:ext uri="{BB962C8B-B14F-4D97-AF65-F5344CB8AC3E}">
        <p14:creationId xmlns:p14="http://schemas.microsoft.com/office/powerpoint/2010/main" val="2480218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40</a:t>
            </a:fld>
            <a:endParaRPr lang="en-US" dirty="0"/>
          </a:p>
        </p:txBody>
      </p:sp>
    </p:spTree>
    <p:extLst>
      <p:ext uri="{BB962C8B-B14F-4D97-AF65-F5344CB8AC3E}">
        <p14:creationId xmlns:p14="http://schemas.microsoft.com/office/powerpoint/2010/main" val="1589015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41</a:t>
            </a:fld>
            <a:endParaRPr lang="en-US" dirty="0"/>
          </a:p>
        </p:txBody>
      </p:sp>
    </p:spTree>
    <p:extLst>
      <p:ext uri="{BB962C8B-B14F-4D97-AF65-F5344CB8AC3E}">
        <p14:creationId xmlns:p14="http://schemas.microsoft.com/office/powerpoint/2010/main" val="2276754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42</a:t>
            </a:fld>
            <a:endParaRPr lang="en-US" dirty="0"/>
          </a:p>
        </p:txBody>
      </p:sp>
    </p:spTree>
    <p:extLst>
      <p:ext uri="{BB962C8B-B14F-4D97-AF65-F5344CB8AC3E}">
        <p14:creationId xmlns:p14="http://schemas.microsoft.com/office/powerpoint/2010/main" val="2752393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43</a:t>
            </a:fld>
            <a:endParaRPr lang="en-US" dirty="0"/>
          </a:p>
        </p:txBody>
      </p:sp>
    </p:spTree>
    <p:extLst>
      <p:ext uri="{BB962C8B-B14F-4D97-AF65-F5344CB8AC3E}">
        <p14:creationId xmlns:p14="http://schemas.microsoft.com/office/powerpoint/2010/main" val="2069202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6</a:t>
            </a:fld>
            <a:endParaRPr lang="en-US" dirty="0"/>
          </a:p>
        </p:txBody>
      </p:sp>
    </p:spTree>
    <p:extLst>
      <p:ext uri="{BB962C8B-B14F-4D97-AF65-F5344CB8AC3E}">
        <p14:creationId xmlns:p14="http://schemas.microsoft.com/office/powerpoint/2010/main" val="3064804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44</a:t>
            </a:fld>
            <a:endParaRPr lang="en-US" dirty="0"/>
          </a:p>
        </p:txBody>
      </p:sp>
    </p:spTree>
    <p:extLst>
      <p:ext uri="{BB962C8B-B14F-4D97-AF65-F5344CB8AC3E}">
        <p14:creationId xmlns:p14="http://schemas.microsoft.com/office/powerpoint/2010/main" val="2649066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45</a:t>
            </a:fld>
            <a:endParaRPr lang="en-US" dirty="0"/>
          </a:p>
        </p:txBody>
      </p:sp>
    </p:spTree>
    <p:extLst>
      <p:ext uri="{BB962C8B-B14F-4D97-AF65-F5344CB8AC3E}">
        <p14:creationId xmlns:p14="http://schemas.microsoft.com/office/powerpoint/2010/main" val="2710693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46</a:t>
            </a:fld>
            <a:endParaRPr lang="en-US" dirty="0"/>
          </a:p>
        </p:txBody>
      </p:sp>
    </p:spTree>
    <p:extLst>
      <p:ext uri="{BB962C8B-B14F-4D97-AF65-F5344CB8AC3E}">
        <p14:creationId xmlns:p14="http://schemas.microsoft.com/office/powerpoint/2010/main" val="3814922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52</a:t>
            </a:fld>
            <a:endParaRPr lang="en-US" dirty="0"/>
          </a:p>
        </p:txBody>
      </p:sp>
    </p:spTree>
    <p:extLst>
      <p:ext uri="{BB962C8B-B14F-4D97-AF65-F5344CB8AC3E}">
        <p14:creationId xmlns:p14="http://schemas.microsoft.com/office/powerpoint/2010/main" val="3371399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55</a:t>
            </a:fld>
            <a:endParaRPr lang="en-US" dirty="0"/>
          </a:p>
        </p:txBody>
      </p:sp>
    </p:spTree>
    <p:extLst>
      <p:ext uri="{BB962C8B-B14F-4D97-AF65-F5344CB8AC3E}">
        <p14:creationId xmlns:p14="http://schemas.microsoft.com/office/powerpoint/2010/main" val="1299150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4" name="Google Shape;85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6" name="Google Shape;97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7</a:t>
            </a:fld>
            <a:endParaRPr lang="en-US" dirty="0"/>
          </a:p>
        </p:txBody>
      </p:sp>
    </p:spTree>
    <p:extLst>
      <p:ext uri="{BB962C8B-B14F-4D97-AF65-F5344CB8AC3E}">
        <p14:creationId xmlns:p14="http://schemas.microsoft.com/office/powerpoint/2010/main" val="207459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C8806C2-D67D-4123-9DB2-69F2534219E1}" type="slidenum">
              <a:rPr lang="en-US" smtClean="0">
                <a:latin typeface="Times New Roman" charset="0"/>
              </a:rPr>
              <a:pPr/>
              <a:t>8</a:t>
            </a:fld>
            <a:endParaRPr lang="en-US" dirty="0">
              <a:latin typeface="Times New Roman" charset="0"/>
            </a:endParaRPr>
          </a:p>
        </p:txBody>
      </p:sp>
      <p:sp>
        <p:nvSpPr>
          <p:cNvPr id="49155" name="Rectangle 2"/>
          <p:cNvSpPr>
            <a:spLocks noGrp="1" noRot="1" noChangeAspect="1" noChangeArrowheads="1" noTextEdit="1"/>
          </p:cNvSpPr>
          <p:nvPr>
            <p:ph type="sldImg"/>
          </p:nvPr>
        </p:nvSpPr>
        <p:spPr>
          <a:xfrm>
            <a:off x="384175" y="687388"/>
            <a:ext cx="6091238" cy="3427412"/>
          </a:xfrm>
          <a:ln/>
        </p:spPr>
      </p:sp>
      <p:sp>
        <p:nvSpPr>
          <p:cNvPr id="49156" name="Rectangle 3"/>
          <p:cNvSpPr>
            <a:spLocks noGrp="1" noChangeArrowheads="1"/>
          </p:cNvSpPr>
          <p:nvPr>
            <p:ph type="body" idx="1"/>
          </p:nvPr>
        </p:nvSpPr>
        <p:spPr>
          <a:xfrm>
            <a:off x="915248" y="4343519"/>
            <a:ext cx="5027505" cy="4112665"/>
          </a:xfrm>
          <a:noFill/>
          <a:ln/>
        </p:spPr>
        <p:txBody>
          <a:bodyPr/>
          <a:lstStyle/>
          <a:p>
            <a:r>
              <a:rPr lang="en-US" dirty="0">
                <a:latin typeface="Times New Roman" charset="0"/>
              </a:rPr>
              <a:t>MANY DEFENSIVE LAYERS RELY ON PEOPLE, PROCEDURES OR PROTOCOLS TO STOP HAZARD FROM HARMING PT-ALL HAVE HOLES-OPEN AND CLOSE – MOMENTARILY ALIGN ALLOWING HAZRDS TO HARM PT</a:t>
            </a:r>
          </a:p>
        </p:txBody>
      </p:sp>
    </p:spTree>
    <p:extLst>
      <p:ext uri="{BB962C8B-B14F-4D97-AF65-F5344CB8AC3E}">
        <p14:creationId xmlns:p14="http://schemas.microsoft.com/office/powerpoint/2010/main" val="4080244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9F66B-F5E9-4378-921B-E84F83620D39}" type="slidenum">
              <a:rPr lang="en-US" smtClean="0"/>
              <a:pPr/>
              <a:t>10</a:t>
            </a:fld>
            <a:endParaRPr lang="en-US" dirty="0"/>
          </a:p>
        </p:txBody>
      </p:sp>
    </p:spTree>
    <p:extLst>
      <p:ext uri="{BB962C8B-B14F-4D97-AF65-F5344CB8AC3E}">
        <p14:creationId xmlns:p14="http://schemas.microsoft.com/office/powerpoint/2010/main" val="1293853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12</a:t>
            </a:fld>
            <a:endParaRPr lang="en-US" dirty="0"/>
          </a:p>
        </p:txBody>
      </p:sp>
    </p:spTree>
    <p:extLst>
      <p:ext uri="{BB962C8B-B14F-4D97-AF65-F5344CB8AC3E}">
        <p14:creationId xmlns:p14="http://schemas.microsoft.com/office/powerpoint/2010/main" val="425265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13</a:t>
            </a:fld>
            <a:endParaRPr lang="en-US" dirty="0"/>
          </a:p>
        </p:txBody>
      </p:sp>
    </p:spTree>
    <p:extLst>
      <p:ext uri="{BB962C8B-B14F-4D97-AF65-F5344CB8AC3E}">
        <p14:creationId xmlns:p14="http://schemas.microsoft.com/office/powerpoint/2010/main" val="1632499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14</a:t>
            </a:fld>
            <a:endParaRPr lang="en-US" dirty="0"/>
          </a:p>
        </p:txBody>
      </p:sp>
    </p:spTree>
    <p:extLst>
      <p:ext uri="{BB962C8B-B14F-4D97-AF65-F5344CB8AC3E}">
        <p14:creationId xmlns:p14="http://schemas.microsoft.com/office/powerpoint/2010/main" val="2001268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Picture with Caption">
    <p:bg>
      <p:bgPr>
        <a:solidFill>
          <a:srgbClr val="004579"/>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4F7B0DE-E742-4610-B00A-8258C3922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64F4B374-E3FE-479B-A08B-68B495913878}"/>
              </a:ext>
            </a:extLst>
          </p:cNvPr>
          <p:cNvSpPr txBox="1">
            <a:spLocks/>
          </p:cNvSpPr>
          <p:nvPr userDrawn="1"/>
        </p:nvSpPr>
        <p:spPr>
          <a:xfrm>
            <a:off x="0" y="0"/>
            <a:ext cx="12192000" cy="490193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endParaRPr lang="en-US" dirty="0">
              <a:solidFill>
                <a:schemeClr val="bg1"/>
              </a:solidFill>
            </a:endParaRPr>
          </a:p>
        </p:txBody>
      </p:sp>
      <p:sp>
        <p:nvSpPr>
          <p:cNvPr id="2" name="Title 1"/>
          <p:cNvSpPr>
            <a:spLocks noGrp="1"/>
          </p:cNvSpPr>
          <p:nvPr>
            <p:ph type="title"/>
          </p:nvPr>
        </p:nvSpPr>
        <p:spPr>
          <a:xfrm>
            <a:off x="0" y="0"/>
            <a:ext cx="12192000" cy="6721311"/>
          </a:xfrm>
        </p:spPr>
        <p:txBody>
          <a:bodyPr tIns="0" bIns="0" anchor="ctr">
            <a:noAutofit/>
          </a:bodyPr>
          <a:lstStyle>
            <a:lvl1pPr algn="ctr">
              <a:defRPr sz="2400" b="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54224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4579"/>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rgbClr val="78AC3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41B4FB1-642D-41C1-9F40-254D1CA378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14480854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none" baseline="0">
                <a:solidFill>
                  <a:schemeClr val="tx1">
                    <a:lumMod val="85000"/>
                    <a:lumOff val="15000"/>
                  </a:schemeClr>
                </a:solidFill>
              </a:defRPr>
            </a:lvl1pPr>
          </a:lstStyle>
          <a:p>
            <a:r>
              <a:rPr lang="en-US" noProof="0"/>
              <a:t>Click to edit Master title style</a:t>
            </a:r>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29964A5-3468-3F49-AD7A-0CF5EB762F89}" type="datetime1">
              <a:rPr lang="en-US" noProof="0" smtClean="0"/>
              <a:t>6/7/22</a:t>
            </a:fld>
            <a:endParaRPr lang="en-US" noProof="0"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noProof="0"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13D2E340-0663-474B-992C-9192B5C45E57}" type="slidenum">
              <a:rPr lang="en-US" noProof="0" smtClean="0"/>
              <a:t>‹#›</a:t>
            </a:fld>
            <a:endParaRPr lang="en-US" noProof="0" dirty="0"/>
          </a:p>
        </p:txBody>
      </p:sp>
      <p:cxnSp>
        <p:nvCxnSpPr>
          <p:cNvPr id="10" name="Straight Connector 9" title="Horizontal Rule Line"/>
          <p:cNvCxnSpPr/>
          <p:nvPr/>
        </p:nvCxnSpPr>
        <p:spPr>
          <a:xfrm flipH="1">
            <a:off x="1" y="6178167"/>
            <a:ext cx="10244326" cy="0"/>
          </a:xfrm>
          <a:prstGeom prst="line">
            <a:avLst/>
          </a:prstGeom>
          <a:ln w="25400">
            <a:solidFill>
              <a:srgbClr val="0045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06660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rgbClr val="004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6/7/22</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rgbClr val="78AC36"/>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p:nvPr>
        </p:nvSpPr>
        <p:spPr>
          <a:xfrm>
            <a:off x="5326063" y="559678"/>
            <a:ext cx="6103937" cy="519183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a:extLst>
              <a:ext uri="{FF2B5EF4-FFF2-40B4-BE49-F238E27FC236}">
                <a16:creationId xmlns:a16="http://schemas.microsoft.com/office/drawing/2014/main" id="{8E41FB10-19EC-4B13-8AB1-0468F35B08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2712360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420B55-C119-44B2-8F42-DE1F7CBFAED5}"/>
              </a:ext>
            </a:extLst>
          </p:cNvPr>
          <p:cNvSpPr/>
          <p:nvPr userDrawn="1"/>
        </p:nvSpPr>
        <p:spPr>
          <a:xfrm>
            <a:off x="11227323" y="540022"/>
            <a:ext cx="113122" cy="1062119"/>
          </a:xfrm>
          <a:prstGeom prst="rect">
            <a:avLst/>
          </a:prstGeom>
          <a:solidFill>
            <a:srgbClr val="78A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A5E3EC8-A49E-4480-82AE-989123AD7292}"/>
              </a:ext>
            </a:extLst>
          </p:cNvPr>
          <p:cNvSpPr/>
          <p:nvPr userDrawn="1"/>
        </p:nvSpPr>
        <p:spPr>
          <a:xfrm>
            <a:off x="-1" y="540423"/>
            <a:ext cx="11227324" cy="1062119"/>
          </a:xfrm>
          <a:prstGeom prst="rect">
            <a:avLst/>
          </a:prstGeom>
          <a:solidFill>
            <a:srgbClr val="004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546755" y="559678"/>
            <a:ext cx="8502977" cy="1041291"/>
          </a:xfrm>
        </p:spPr>
        <p:txBody>
          <a:bodyPr anchor="ctr">
            <a:normAutofit/>
          </a:bodyPr>
          <a:lstStyle>
            <a:lvl1pPr algn="l">
              <a:defRPr sz="3200">
                <a:solidFill>
                  <a:schemeClr val="bg1"/>
                </a:solidFill>
              </a:defRPr>
            </a:lvl1pPr>
          </a:lstStyle>
          <a:p>
            <a:r>
              <a:rPr lang="en-US" noProof="0" dirty="0"/>
              <a:t>Click to edit Master title style</a:t>
            </a:r>
          </a:p>
        </p:txBody>
      </p:sp>
      <p:sp>
        <p:nvSpPr>
          <p:cNvPr id="4" name="Date Placeholder 3"/>
          <p:cNvSpPr>
            <a:spLocks noGrp="1"/>
          </p:cNvSpPr>
          <p:nvPr>
            <p:ph type="dt" sz="half" idx="10"/>
          </p:nvPr>
        </p:nvSpPr>
        <p:spPr>
          <a:xfrm>
            <a:off x="215246" y="5806928"/>
            <a:ext cx="3814856" cy="365125"/>
          </a:xfrm>
        </p:spPr>
        <p:txBody>
          <a:bodyPr/>
          <a:lstStyle>
            <a:lvl1pPr>
              <a:defRPr>
                <a:solidFill>
                  <a:schemeClr val="bg1"/>
                </a:solidFill>
              </a:defRPr>
            </a:lvl1pPr>
          </a:lstStyle>
          <a:p>
            <a:fld id="{471D0754-1959-7F4F-A198-3F4710E170D8}" type="datetime1">
              <a:rPr lang="en-US" noProof="0" smtClean="0"/>
              <a:t>6/7/22</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rgbClr val="78AC36"/>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p:nvPr>
        </p:nvSpPr>
        <p:spPr>
          <a:xfrm>
            <a:off x="1630837" y="1723363"/>
            <a:ext cx="8031637" cy="403583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a:extLst>
              <a:ext uri="{FF2B5EF4-FFF2-40B4-BE49-F238E27FC236}">
                <a16:creationId xmlns:a16="http://schemas.microsoft.com/office/drawing/2014/main" id="{8E41FB10-19EC-4B13-8AB1-0468F35B08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3833641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rgbClr val="004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6/7/22</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rgbClr val="78AC36"/>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anchor="ctr"/>
          <a:lstStyle>
            <a:lvl1pPr marL="0" indent="0" algn="ctr">
              <a:buNone/>
              <a:defRPr/>
            </a:lvl1pPr>
          </a:lstStyle>
          <a:p>
            <a:r>
              <a:rPr lang="en-US" noProof="0" dirty="0"/>
              <a:t>Click icon to add picture</a:t>
            </a:r>
          </a:p>
        </p:txBody>
      </p:sp>
      <p:pic>
        <p:nvPicPr>
          <p:cNvPr id="10" name="Picture 9">
            <a:extLst>
              <a:ext uri="{FF2B5EF4-FFF2-40B4-BE49-F238E27FC236}">
                <a16:creationId xmlns:a16="http://schemas.microsoft.com/office/drawing/2014/main" id="{8F928F48-D5CD-4C9F-BC22-44BDB916FB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339964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rgbClr val="004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6/7/22</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p:nvPr>
        </p:nvSpPr>
        <p:spPr>
          <a:xfrm>
            <a:off x="5181600" y="559678"/>
            <a:ext cx="6172200" cy="56172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BA129B98-8D67-479E-BFA6-ABBA2ECC7F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2747724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5181600" y="540628"/>
            <a:ext cx="6248400" cy="248894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181600" y="3712467"/>
            <a:ext cx="6248400" cy="248222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F316E73E-FB98-2A42-974A-9CD83D46C100}" type="datetime1">
              <a:rPr lang="en-US" noProof="0" smtClean="0"/>
              <a:t>6/7/22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13D2E340-0663-474B-992C-9192B5C45E57}" type="slidenum">
              <a:rPr lang="en-US" noProof="0" smtClean="0"/>
              <a:t>‹#›</a:t>
            </a:fld>
            <a:endParaRPr lang="en-US" noProof="0" dirty="0"/>
          </a:p>
        </p:txBody>
      </p:sp>
      <p:pic>
        <p:nvPicPr>
          <p:cNvPr id="8" name="Picture 7">
            <a:extLst>
              <a:ext uri="{FF2B5EF4-FFF2-40B4-BE49-F238E27FC236}">
                <a16:creationId xmlns:a16="http://schemas.microsoft.com/office/drawing/2014/main" id="{9314871D-D659-4520-B586-3015C39BD6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856084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98A115EF-7A83-9842-815E-554E5DEB63CD}" type="datetime1">
              <a:rPr lang="en-US" noProof="0" smtClean="0"/>
              <a:t>6/7/22</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13D2E340-0663-474B-992C-9192B5C45E57}" type="slidenum">
              <a:rPr lang="en-US" noProof="0" smtClean="0"/>
              <a:t>‹#›</a:t>
            </a:fld>
            <a:endParaRPr lang="en-US" noProof="0" dirty="0"/>
          </a:p>
        </p:txBody>
      </p:sp>
      <p:pic>
        <p:nvPicPr>
          <p:cNvPr id="10" name="Picture 9">
            <a:extLst>
              <a:ext uri="{FF2B5EF4-FFF2-40B4-BE49-F238E27FC236}">
                <a16:creationId xmlns:a16="http://schemas.microsoft.com/office/drawing/2014/main" id="{F82CFBF0-F77C-48F8-97D0-BDD03D1A06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2428532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4BE097A0-4000-B744-87D8-18F42A934248}" type="datetime1">
              <a:rPr lang="en-US" noProof="0" smtClean="0"/>
              <a:t>6/7/22</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13D2E340-0663-474B-992C-9192B5C45E57}" type="slidenum">
              <a:rPr lang="en-US" noProof="0" smtClean="0"/>
              <a:t>‹#›</a:t>
            </a:fld>
            <a:endParaRPr lang="en-US" noProof="0" dirty="0"/>
          </a:p>
        </p:txBody>
      </p:sp>
      <p:pic>
        <p:nvPicPr>
          <p:cNvPr id="6" name="Picture 5">
            <a:extLst>
              <a:ext uri="{FF2B5EF4-FFF2-40B4-BE49-F238E27FC236}">
                <a16:creationId xmlns:a16="http://schemas.microsoft.com/office/drawing/2014/main" id="{D67D3AAA-1B7B-4C18-9F94-ADC9EE7D76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3736264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4BE097A0-4000-B744-87D8-18F42A934248}" type="datetime1">
              <a:rPr lang="en-US" noProof="0" smtClean="0"/>
              <a:t>6/7/22</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13D2E340-0663-474B-992C-9192B5C45E57}" type="slidenum">
              <a:rPr lang="en-US" noProof="0" smtClean="0"/>
              <a:t>‹#›</a:t>
            </a:fld>
            <a:endParaRPr lang="en-US" noProof="0" dirty="0"/>
          </a:p>
        </p:txBody>
      </p:sp>
      <p:pic>
        <p:nvPicPr>
          <p:cNvPr id="6" name="Picture 5">
            <a:extLst>
              <a:ext uri="{FF2B5EF4-FFF2-40B4-BE49-F238E27FC236}">
                <a16:creationId xmlns:a16="http://schemas.microsoft.com/office/drawing/2014/main" id="{D67D3AAA-1B7B-4C18-9F94-ADC9EE7D76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211354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005387"/>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rgbClr val="78AC36"/>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anchor="ctr"/>
          <a:lstStyle>
            <a:lvl1pPr marL="0" indent="0" algn="ctr">
              <a:buNone/>
              <a:defRPr i="1"/>
            </a:lvl1pPr>
          </a:lstStyle>
          <a:p>
            <a:r>
              <a:rPr lang="en-US" noProof="0" dirty="0"/>
              <a:t>Insert Portrait Photo</a:t>
            </a:r>
          </a:p>
        </p:txBody>
      </p:sp>
    </p:spTree>
    <p:extLst>
      <p:ext uri="{BB962C8B-B14F-4D97-AF65-F5344CB8AC3E}">
        <p14:creationId xmlns:p14="http://schemas.microsoft.com/office/powerpoint/2010/main" val="32924008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74EA9-4639-9B48-9E98-70455404EF00}" type="datetime1">
              <a:rPr lang="en-US" noProof="0" smtClean="0"/>
              <a:t>6/7/22</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4" name="Slide Number Placeholder 3"/>
          <p:cNvSpPr>
            <a:spLocks noGrp="1"/>
          </p:cNvSpPr>
          <p:nvPr>
            <p:ph type="sldNum" sz="quarter" idx="12"/>
          </p:nvPr>
        </p:nvSpPr>
        <p:spPr/>
        <p:txBody>
          <a:bodyPr/>
          <a:lstStyle/>
          <a:p>
            <a:fld id="{13D2E340-0663-474B-992C-9192B5C45E57}" type="slidenum">
              <a:rPr lang="en-US" noProof="0" smtClean="0"/>
              <a:t>‹#›</a:t>
            </a:fld>
            <a:endParaRPr lang="en-US" noProof="0" dirty="0"/>
          </a:p>
        </p:txBody>
      </p:sp>
      <p:pic>
        <p:nvPicPr>
          <p:cNvPr id="5" name="Picture 4">
            <a:extLst>
              <a:ext uri="{FF2B5EF4-FFF2-40B4-BE49-F238E27FC236}">
                <a16:creationId xmlns:a16="http://schemas.microsoft.com/office/drawing/2014/main" id="{986609E0-12AD-44C1-BA4A-38F6F4E7B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250029860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C5BA05-B5E7-447C-BF1F-27BB5ADB3925}"/>
              </a:ext>
            </a:extLst>
          </p:cNvPr>
          <p:cNvSpPr/>
          <p:nvPr/>
        </p:nvSpPr>
        <p:spPr bwMode="ltGray">
          <a:xfrm>
            <a:off x="2" y="609665"/>
            <a:ext cx="12191997" cy="1368199"/>
          </a:xfrm>
          <a:prstGeom prst="rect">
            <a:avLst/>
          </a:prstGeom>
          <a:solidFill>
            <a:sysClr val="windowText" lastClr="000000">
              <a:lumMod val="85000"/>
              <a:lumOff val="15000"/>
            </a:sysClr>
          </a:solidFill>
          <a:ln w="25400" cap="flat" cmpd="sng" algn="ctr">
            <a:noFill/>
            <a:prstDash val="solid"/>
          </a:ln>
          <a:effectLst/>
        </p:spPr>
      </p:sp>
      <p:sp>
        <p:nvSpPr>
          <p:cNvPr id="2" name="Title 1"/>
          <p:cNvSpPr>
            <a:spLocks noGrp="1"/>
          </p:cNvSpPr>
          <p:nvPr>
            <p:ph type="title"/>
          </p:nvPr>
        </p:nvSpPr>
        <p:spPr>
          <a:xfrm>
            <a:off x="560070" y="645477"/>
            <a:ext cx="9429751" cy="1292226"/>
          </a:xfrm>
        </p:spPr>
        <p:txBody>
          <a:bodyPr/>
          <a:lstStyle/>
          <a:p>
            <a:r>
              <a:rPr lang="en-US"/>
              <a:t>Click to edit Master title style</a:t>
            </a:r>
            <a:endParaRPr lang="en-US" dirty="0"/>
          </a:p>
        </p:txBody>
      </p:sp>
      <p:sp>
        <p:nvSpPr>
          <p:cNvPr id="3" name="Content Placeholder 2"/>
          <p:cNvSpPr>
            <a:spLocks noGrp="1"/>
          </p:cNvSpPr>
          <p:nvPr>
            <p:ph idx="1"/>
          </p:nvPr>
        </p:nvSpPr>
        <p:spPr>
          <a:xfrm>
            <a:off x="982981" y="2017713"/>
            <a:ext cx="9349740" cy="4114800"/>
          </a:xfrm>
        </p:spPr>
        <p:txBody>
          <a:bodyPr/>
          <a:lstStyle>
            <a:lvl1pPr marL="257175" indent="-257175">
              <a:spcBef>
                <a:spcPts val="450"/>
              </a:spcBef>
              <a:buClr>
                <a:schemeClr val="tx2"/>
              </a:buClr>
              <a:buSzPct val="94000"/>
              <a:buFont typeface="Wingdings" panose="05000000000000000000" pitchFamily="2" charset="2"/>
              <a:buChar char="§"/>
              <a:defRPr/>
            </a:lvl1pPr>
            <a:lvl2pPr marL="557213" indent="-214313">
              <a:spcBef>
                <a:spcPts val="450"/>
              </a:spcBef>
              <a:buClr>
                <a:schemeClr val="tx2"/>
              </a:buClr>
              <a:buSzPct val="94000"/>
              <a:buFont typeface="Wingdings" panose="05000000000000000000" pitchFamily="2" charset="2"/>
              <a:buChar char="§"/>
              <a:defRPr/>
            </a:lvl2pPr>
            <a:lvl3pPr marL="857250" indent="-171450">
              <a:spcBef>
                <a:spcPts val="450"/>
              </a:spcBef>
              <a:buClr>
                <a:schemeClr val="tx2"/>
              </a:buClr>
              <a:buSzPct val="94000"/>
              <a:buFont typeface="Wingdings" panose="05000000000000000000" pitchFamily="2" charset="2"/>
              <a:buChar char="§"/>
              <a:defRPr/>
            </a:lvl3pPr>
            <a:lvl4pPr marL="1200150" indent="-171450">
              <a:spcBef>
                <a:spcPts val="450"/>
              </a:spcBef>
              <a:buClr>
                <a:schemeClr val="tx2"/>
              </a:buClr>
              <a:buSzPct val="94000"/>
              <a:buFont typeface="Wingdings" panose="05000000000000000000" pitchFamily="2" charset="2"/>
              <a:buChar char="§"/>
              <a:defRPr/>
            </a:lvl4pPr>
            <a:lvl5pPr marL="1543050" indent="-171450">
              <a:spcBef>
                <a:spcPts val="450"/>
              </a:spcBef>
              <a:buClr>
                <a:schemeClr val="tx2"/>
              </a:buClr>
              <a:buSzPct val="94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5A7B819F-255B-43D5-85DB-D9D2C770D1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11341" y="6348561"/>
            <a:ext cx="1181601" cy="315131"/>
          </a:xfrm>
          <a:prstGeom prst="rect">
            <a:avLst/>
          </a:prstGeom>
        </p:spPr>
      </p:pic>
    </p:spTree>
    <p:extLst>
      <p:ext uri="{BB962C8B-B14F-4D97-AF65-F5344CB8AC3E}">
        <p14:creationId xmlns:p14="http://schemas.microsoft.com/office/powerpoint/2010/main" val="1549334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_Picture with Caption">
    <p:bg>
      <p:bgPr>
        <a:solidFill>
          <a:srgbClr val="004579"/>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4F7B0DE-E742-4610-B00A-8258C3922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64F4B374-E3FE-479B-A08B-68B495913878}"/>
              </a:ext>
            </a:extLst>
          </p:cNvPr>
          <p:cNvSpPr txBox="1">
            <a:spLocks/>
          </p:cNvSpPr>
          <p:nvPr userDrawn="1"/>
        </p:nvSpPr>
        <p:spPr>
          <a:xfrm>
            <a:off x="0" y="0"/>
            <a:ext cx="12192000" cy="490193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endParaRPr lang="en-US" dirty="0">
              <a:solidFill>
                <a:schemeClr val="bg1"/>
              </a:solidFill>
            </a:endParaRPr>
          </a:p>
        </p:txBody>
      </p:sp>
      <p:sp>
        <p:nvSpPr>
          <p:cNvPr id="2" name="Title 1"/>
          <p:cNvSpPr>
            <a:spLocks noGrp="1"/>
          </p:cNvSpPr>
          <p:nvPr>
            <p:ph type="title"/>
          </p:nvPr>
        </p:nvSpPr>
        <p:spPr>
          <a:xfrm>
            <a:off x="0" y="0"/>
            <a:ext cx="12192000" cy="6721311"/>
          </a:xfrm>
        </p:spPr>
        <p:txBody>
          <a:bodyPr tIns="0" bIns="0" anchor="ctr">
            <a:noAutofit/>
          </a:bodyPr>
          <a:lstStyle>
            <a:lvl1pPr algn="ctr">
              <a:defRPr sz="2400" b="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207916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Image">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005387"/>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rgbClr val="78AC36"/>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anchor="ctr"/>
          <a:lstStyle>
            <a:lvl1pPr marL="0" indent="0" algn="ctr">
              <a:buNone/>
              <a:defRPr i="1"/>
            </a:lvl1pPr>
          </a:lstStyle>
          <a:p>
            <a:r>
              <a:rPr lang="en-US" noProof="0" dirty="0"/>
              <a:t>Insert Portrait Photo</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sp>
        <p:nvSpPr>
          <p:cNvPr id="3" name="Content Placeholder 2"/>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3BDDDD7-72ED-FC4E-8075-0107060235C5}" type="datetime1">
              <a:rPr lang="en-US" noProof="0" smtClean="0"/>
              <a:t>6/7/22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anchor="b"/>
          <a:lstStyle/>
          <a:p>
            <a:r>
              <a:rPr lang="en-US" noProof="0"/>
              <a:t>Click to edit Master title style</a:t>
            </a:r>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rgbClr val="00457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C12D801-12AB-499B-81DF-B71B4C9134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777954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4" name="Date Placeholder 3"/>
          <p:cNvSpPr>
            <a:spLocks noGrp="1"/>
          </p:cNvSpPr>
          <p:nvPr>
            <p:ph type="dt" sz="half" idx="10"/>
          </p:nvPr>
        </p:nvSpPr>
        <p:spPr/>
        <p:txBody>
          <a:bodyPr/>
          <a:lstStyle/>
          <a:p>
            <a:fld id="{26B3D9D9-8B30-6A45-929D-0A0366E2E953}" type="datetime1">
              <a:rPr lang="en-US" noProof="0" smtClean="0"/>
              <a:t>6/7/22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rgbClr val="004579"/>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pic>
        <p:nvPicPr>
          <p:cNvPr id="32" name="Picture 31">
            <a:extLst>
              <a:ext uri="{FF2B5EF4-FFF2-40B4-BE49-F238E27FC236}">
                <a16:creationId xmlns:a16="http://schemas.microsoft.com/office/drawing/2014/main" id="{E3127A71-4AA9-4ED8-81C6-BE0A08C809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4187982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6 Image / Icon Bullets Light">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35CA122F-E335-4C8A-B047-C0AAB4FF5C8C}"/>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805394" y="0"/>
            <a:ext cx="4386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35" name="Freeform 6" title="Page Number Shape">
            <a:extLst>
              <a:ext uri="{FF2B5EF4-FFF2-40B4-BE49-F238E27FC236}">
                <a16:creationId xmlns:a16="http://schemas.microsoft.com/office/drawing/2014/main" id="{6FBCA60E-00D3-4DAB-97FE-F3754EDBD687}"/>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pic>
        <p:nvPicPr>
          <p:cNvPr id="32" name="Picture 31">
            <a:extLst>
              <a:ext uri="{FF2B5EF4-FFF2-40B4-BE49-F238E27FC236}">
                <a16:creationId xmlns:a16="http://schemas.microsoft.com/office/drawing/2014/main" id="{E3127A71-4AA9-4ED8-81C6-BE0A08C809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2570710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Numbered Bullets in a row">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4" name="Date Placeholder 3"/>
          <p:cNvSpPr>
            <a:spLocks noGrp="1"/>
          </p:cNvSpPr>
          <p:nvPr>
            <p:ph type="dt" sz="half" idx="10"/>
          </p:nvPr>
        </p:nvSpPr>
        <p:spPr/>
        <p:txBody>
          <a:bodyPr/>
          <a:lstStyle/>
          <a:p>
            <a:fld id="{54919B67-2563-3544-8019-B2D766585AE6}" type="datetime1">
              <a:rPr lang="en-US" noProof="0" smtClean="0"/>
              <a:t>6/7/22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rgbClr val="004579"/>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4728010F-79BD-4FDA-A2A2-D80F7478C5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1601316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Numbered Bullets in a row">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728010F-79BD-4FDA-A2A2-D80F7478C5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1512073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rgbClr val="004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6/7/22</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rgbClr val="78AC36"/>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A0B1F42-1A41-45EE-BF41-4633C19AB0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1723914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sp>
        <p:nvSpPr>
          <p:cNvPr id="3" name="Content Placeholder 2"/>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3BDDDD7-72ED-FC4E-8075-0107060235C5}" type="datetime1">
              <a:rPr lang="en-US" noProof="0" smtClean="0"/>
              <a:t>6/7/22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anchor="b"/>
          <a:lstStyle/>
          <a:p>
            <a:r>
              <a:rPr lang="en-US" noProof="0"/>
              <a:t>Click to edit Master title style</a:t>
            </a:r>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rgbClr val="00457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C12D801-12AB-499B-81DF-B71B4C9134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3668126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6 Image / Icon Bullets">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2A7F686-D0BC-4283-A5FC-225FA6E6AC8E}"/>
              </a:ext>
            </a:extLst>
          </p:cNvPr>
          <p:cNvSpPr/>
          <p:nvPr userDrawn="1"/>
        </p:nvSpPr>
        <p:spPr>
          <a:xfrm>
            <a:off x="0" y="0"/>
            <a:ext cx="4896195" cy="6858000"/>
          </a:xfrm>
          <a:prstGeom prst="rect">
            <a:avLst/>
          </a:prstGeom>
          <a:solidFill>
            <a:srgbClr val="004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noProof="0" smtClean="0"/>
              <a:t>6/7/22</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pic>
        <p:nvPicPr>
          <p:cNvPr id="24" name="Picture 23">
            <a:extLst>
              <a:ext uri="{FF2B5EF4-FFF2-40B4-BE49-F238E27FC236}">
                <a16:creationId xmlns:a16="http://schemas.microsoft.com/office/drawing/2014/main" id="{5A3E8F91-83FD-4B9D-8425-A5E39DEF8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1232522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762000" y="2831932"/>
            <a:ext cx="3833906" cy="1562638"/>
          </a:xfrm>
        </p:spPr>
        <p:txBody>
          <a:bodyPr anchor="b"/>
          <a:lstStyle>
            <a:lvl1pPr>
              <a:defRPr/>
            </a:lvl1pPr>
          </a:lstStyle>
          <a:p>
            <a:r>
              <a:rPr lang="en-US" noProof="0"/>
              <a:t>Click to edit your title</a:t>
            </a:r>
          </a:p>
        </p:txBody>
      </p:sp>
      <p:sp>
        <p:nvSpPr>
          <p:cNvPr id="4" name="Date Placeholder 3"/>
          <p:cNvSpPr>
            <a:spLocks noGrp="1"/>
          </p:cNvSpPr>
          <p:nvPr>
            <p:ph type="dt" sz="half" idx="10"/>
          </p:nvPr>
        </p:nvSpPr>
        <p:spPr/>
        <p:txBody>
          <a:bodyPr/>
          <a:lstStyle/>
          <a:p>
            <a:fld id="{4176DA4A-63D4-BC43-9B38-53D06F7CC9C4}" type="datetime1">
              <a:rPr lang="en-US" noProof="0" smtClean="0"/>
              <a:t>6/7/22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rgbClr val="004579"/>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anchor="ctr"/>
          <a:lstStyle>
            <a:lvl1pPr marL="0" indent="0" algn="ctr">
              <a:buNone/>
              <a:defRPr i="1"/>
            </a:lvl1pPr>
          </a:lstStyle>
          <a:p>
            <a:r>
              <a:rPr lang="en-US" noProof="0" dirty="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anchor="ct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pic>
        <p:nvPicPr>
          <p:cNvPr id="33" name="Picture 32">
            <a:extLst>
              <a:ext uri="{FF2B5EF4-FFF2-40B4-BE49-F238E27FC236}">
                <a16:creationId xmlns:a16="http://schemas.microsoft.com/office/drawing/2014/main" id="{D4A8DCD9-E05B-4D72-B55E-4111F0D36F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1108071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004579"/>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rgbClr val="78AC3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41B4FB1-642D-41C1-9F40-254D1CA378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rgbClr val="004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6/7/22</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rgbClr val="78AC36"/>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p:nvPr>
        </p:nvSpPr>
        <p:spPr>
          <a:xfrm>
            <a:off x="5326063" y="559678"/>
            <a:ext cx="6103937" cy="519183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a:extLst>
              <a:ext uri="{FF2B5EF4-FFF2-40B4-BE49-F238E27FC236}">
                <a16:creationId xmlns:a16="http://schemas.microsoft.com/office/drawing/2014/main" id="{8E41FB10-19EC-4B13-8AB1-0468F35B08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2875451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420B55-C119-44B2-8F42-DE1F7CBFAED5}"/>
              </a:ext>
            </a:extLst>
          </p:cNvPr>
          <p:cNvSpPr/>
          <p:nvPr userDrawn="1"/>
        </p:nvSpPr>
        <p:spPr>
          <a:xfrm>
            <a:off x="11227323" y="540022"/>
            <a:ext cx="113122" cy="1062119"/>
          </a:xfrm>
          <a:prstGeom prst="rect">
            <a:avLst/>
          </a:prstGeom>
          <a:solidFill>
            <a:srgbClr val="78A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A5E3EC8-A49E-4480-82AE-989123AD7292}"/>
              </a:ext>
            </a:extLst>
          </p:cNvPr>
          <p:cNvSpPr/>
          <p:nvPr userDrawn="1"/>
        </p:nvSpPr>
        <p:spPr>
          <a:xfrm>
            <a:off x="-1" y="540423"/>
            <a:ext cx="11227324" cy="1062119"/>
          </a:xfrm>
          <a:prstGeom prst="rect">
            <a:avLst/>
          </a:prstGeom>
          <a:solidFill>
            <a:srgbClr val="004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546755" y="559678"/>
            <a:ext cx="8502977" cy="1041291"/>
          </a:xfrm>
        </p:spPr>
        <p:txBody>
          <a:bodyPr anchor="ctr">
            <a:normAutofit/>
          </a:bodyPr>
          <a:lstStyle>
            <a:lvl1pPr algn="l">
              <a:defRPr sz="3200">
                <a:solidFill>
                  <a:schemeClr val="bg1"/>
                </a:solidFill>
              </a:defRPr>
            </a:lvl1pPr>
          </a:lstStyle>
          <a:p>
            <a:r>
              <a:rPr lang="en-US" noProof="0" dirty="0"/>
              <a:t>Click to edit Master title style</a:t>
            </a:r>
          </a:p>
        </p:txBody>
      </p:sp>
      <p:sp>
        <p:nvSpPr>
          <p:cNvPr id="4" name="Date Placeholder 3"/>
          <p:cNvSpPr>
            <a:spLocks noGrp="1"/>
          </p:cNvSpPr>
          <p:nvPr>
            <p:ph type="dt" sz="half" idx="10"/>
          </p:nvPr>
        </p:nvSpPr>
        <p:spPr>
          <a:xfrm>
            <a:off x="215246" y="5806928"/>
            <a:ext cx="3814856" cy="365125"/>
          </a:xfrm>
        </p:spPr>
        <p:txBody>
          <a:bodyPr/>
          <a:lstStyle>
            <a:lvl1pPr>
              <a:defRPr>
                <a:solidFill>
                  <a:schemeClr val="bg1"/>
                </a:solidFill>
              </a:defRPr>
            </a:lvl1pPr>
          </a:lstStyle>
          <a:p>
            <a:fld id="{471D0754-1959-7F4F-A198-3F4710E170D8}" type="datetime1">
              <a:rPr lang="en-US" noProof="0" smtClean="0"/>
              <a:t>6/7/22</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rgbClr val="78AC36"/>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p:nvPr>
        </p:nvSpPr>
        <p:spPr>
          <a:xfrm>
            <a:off x="1630837" y="1723363"/>
            <a:ext cx="8031637" cy="403583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a:extLst>
              <a:ext uri="{FF2B5EF4-FFF2-40B4-BE49-F238E27FC236}">
                <a16:creationId xmlns:a16="http://schemas.microsoft.com/office/drawing/2014/main" id="{8E41FB10-19EC-4B13-8AB1-0468F35B08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4110925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rgbClr val="004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6/7/22</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rgbClr val="78AC36"/>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anchor="ctr"/>
          <a:lstStyle>
            <a:lvl1pPr marL="0" indent="0" algn="ctr">
              <a:buNone/>
              <a:defRPr/>
            </a:lvl1pPr>
          </a:lstStyle>
          <a:p>
            <a:r>
              <a:rPr lang="en-US" noProof="0" dirty="0"/>
              <a:t>Click icon to add picture</a:t>
            </a:r>
          </a:p>
        </p:txBody>
      </p:sp>
      <p:pic>
        <p:nvPicPr>
          <p:cNvPr id="10" name="Picture 9">
            <a:extLst>
              <a:ext uri="{FF2B5EF4-FFF2-40B4-BE49-F238E27FC236}">
                <a16:creationId xmlns:a16="http://schemas.microsoft.com/office/drawing/2014/main" id="{8F928F48-D5CD-4C9F-BC22-44BDB916FB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3687491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rgbClr val="004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6/7/22</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p:nvPr>
        </p:nvSpPr>
        <p:spPr>
          <a:xfrm>
            <a:off x="5181600" y="559678"/>
            <a:ext cx="6172200" cy="56172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BA129B98-8D67-479E-BFA6-ABBA2ECC7F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322261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4" name="Date Placeholder 3"/>
          <p:cNvSpPr>
            <a:spLocks noGrp="1"/>
          </p:cNvSpPr>
          <p:nvPr>
            <p:ph type="dt" sz="half" idx="10"/>
          </p:nvPr>
        </p:nvSpPr>
        <p:spPr/>
        <p:txBody>
          <a:bodyPr/>
          <a:lstStyle/>
          <a:p>
            <a:fld id="{26B3D9D9-8B30-6A45-929D-0A0366E2E953}" type="datetime1">
              <a:rPr lang="en-US" noProof="0" smtClean="0"/>
              <a:t>6/7/22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rgbClr val="004579"/>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pic>
        <p:nvPicPr>
          <p:cNvPr id="32" name="Picture 31">
            <a:extLst>
              <a:ext uri="{FF2B5EF4-FFF2-40B4-BE49-F238E27FC236}">
                <a16:creationId xmlns:a16="http://schemas.microsoft.com/office/drawing/2014/main" id="{E3127A71-4AA9-4ED8-81C6-BE0A08C809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159131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4" name="Date Placeholder 3"/>
          <p:cNvSpPr>
            <a:spLocks noGrp="1"/>
          </p:cNvSpPr>
          <p:nvPr>
            <p:ph type="dt" sz="half" idx="10"/>
          </p:nvPr>
        </p:nvSpPr>
        <p:spPr/>
        <p:txBody>
          <a:bodyPr/>
          <a:lstStyle/>
          <a:p>
            <a:fld id="{54919B67-2563-3544-8019-B2D766585AE6}" type="datetime1">
              <a:rPr lang="en-US" noProof="0" smtClean="0"/>
              <a:t>6/7/22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rgbClr val="004579"/>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4728010F-79BD-4FDA-A2A2-D80F7478C5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304488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umbered Bullets in a row">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728010F-79BD-4FDA-A2A2-D80F7478C5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224984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rgbClr val="004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6/7/22</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rgbClr val="78AC36"/>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A0B1F42-1A41-45EE-BF41-4633C19AB0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2382801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2A7F686-D0BC-4283-A5FC-225FA6E6AC8E}"/>
              </a:ext>
            </a:extLst>
          </p:cNvPr>
          <p:cNvSpPr/>
          <p:nvPr userDrawn="1"/>
        </p:nvSpPr>
        <p:spPr>
          <a:xfrm>
            <a:off x="0" y="0"/>
            <a:ext cx="4896195" cy="6858000"/>
          </a:xfrm>
          <a:prstGeom prst="rect">
            <a:avLst/>
          </a:prstGeom>
          <a:solidFill>
            <a:srgbClr val="004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noProof="0" smtClean="0"/>
              <a:t>6/7/22</a:t>
            </a:fld>
            <a:endParaRPr lang="en-US"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pic>
        <p:nvPicPr>
          <p:cNvPr id="24" name="Picture 23">
            <a:extLst>
              <a:ext uri="{FF2B5EF4-FFF2-40B4-BE49-F238E27FC236}">
                <a16:creationId xmlns:a16="http://schemas.microsoft.com/office/drawing/2014/main" id="{5A3E8F91-83FD-4B9D-8425-A5E39DEF8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46304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762000" y="2831932"/>
            <a:ext cx="3833906" cy="1562638"/>
          </a:xfrm>
        </p:spPr>
        <p:txBody>
          <a:bodyPr anchor="b"/>
          <a:lstStyle>
            <a:lvl1pPr>
              <a:defRPr/>
            </a:lvl1pPr>
          </a:lstStyle>
          <a:p>
            <a:r>
              <a:rPr lang="en-US" noProof="0"/>
              <a:t>Click to edit your title</a:t>
            </a:r>
          </a:p>
        </p:txBody>
      </p:sp>
      <p:sp>
        <p:nvSpPr>
          <p:cNvPr id="4" name="Date Placeholder 3"/>
          <p:cNvSpPr>
            <a:spLocks noGrp="1"/>
          </p:cNvSpPr>
          <p:nvPr>
            <p:ph type="dt" sz="half" idx="10"/>
          </p:nvPr>
        </p:nvSpPr>
        <p:spPr/>
        <p:txBody>
          <a:bodyPr/>
          <a:lstStyle/>
          <a:p>
            <a:fld id="{4176DA4A-63D4-BC43-9B38-53D06F7CC9C4}" type="datetime1">
              <a:rPr lang="en-US" noProof="0" smtClean="0"/>
              <a:t>6/7/22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dirty="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rgbClr val="004579"/>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anchor="ctr"/>
          <a:lstStyle>
            <a:lvl1pPr marL="0" indent="0" algn="ctr">
              <a:buNone/>
              <a:defRPr i="1"/>
            </a:lvl1pPr>
          </a:lstStyle>
          <a:p>
            <a:r>
              <a:rPr lang="en-US" noProof="0" dirty="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anchor="ct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dirty="0"/>
              <a:t>Insert Icon / Picture</a:t>
            </a:r>
          </a:p>
        </p:txBody>
      </p:sp>
      <p:pic>
        <p:nvPicPr>
          <p:cNvPr id="33" name="Picture 32">
            <a:extLst>
              <a:ext uri="{FF2B5EF4-FFF2-40B4-BE49-F238E27FC236}">
                <a16:creationId xmlns:a16="http://schemas.microsoft.com/office/drawing/2014/main" id="{D4A8DCD9-E05B-4D72-B55E-4111F0D36F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21513529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A90851AE-F437-A04B-ADE2-D5E346F2089C}" type="datetime1">
              <a:rPr lang="en-US" noProof="0" smtClean="0"/>
              <a:t>6/7/22</a:t>
            </a:fld>
            <a:endParaRPr lang="en-US" noProof="0"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noProof="0"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13D2E340-0663-474B-992C-9192B5C45E57}" type="slidenum">
              <a:rPr lang="en-US" noProof="0" smtClean="0"/>
              <a:t>‹#›</a:t>
            </a:fld>
            <a:endParaRPr lang="en-US" noProof="0" dirty="0"/>
          </a:p>
        </p:txBody>
      </p:sp>
      <p:cxnSp>
        <p:nvCxnSpPr>
          <p:cNvPr id="10" name="Straight Connector 9" title="Horizontal Rule Line"/>
          <p:cNvCxnSpPr/>
          <p:nvPr/>
        </p:nvCxnSpPr>
        <p:spPr>
          <a:xfrm>
            <a:off x="0" y="6199730"/>
            <a:ext cx="4495800" cy="0"/>
          </a:xfrm>
          <a:prstGeom prst="line">
            <a:avLst/>
          </a:prstGeom>
          <a:ln w="25400">
            <a:solidFill>
              <a:srgbClr val="0045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56445"/>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 id="2147484520" r:id="rId12"/>
    <p:sldLayoutId id="2147484521" r:id="rId13"/>
    <p:sldLayoutId id="2147484522" r:id="rId14"/>
    <p:sldLayoutId id="2147484523" r:id="rId15"/>
    <p:sldLayoutId id="2147484524" r:id="rId16"/>
    <p:sldLayoutId id="2147484525" r:id="rId17"/>
    <p:sldLayoutId id="2147484526" r:id="rId18"/>
    <p:sldLayoutId id="2147484527" r:id="rId19"/>
    <p:sldLayoutId id="2147484528" r:id="rId20"/>
    <p:sldLayoutId id="2147484529" r:id="rId21"/>
    <p:sldLayoutId id="2147484501" r:id="rId22"/>
    <p:sldLayoutId id="2147484479" r:id="rId23"/>
    <p:sldLayoutId id="2147484480" r:id="rId24"/>
    <p:sldLayoutId id="2147484495" r:id="rId25"/>
    <p:sldLayoutId id="2147484507" r:id="rId26"/>
    <p:sldLayoutId id="2147484490" r:id="rId27"/>
    <p:sldLayoutId id="2147484505" r:id="rId28"/>
    <p:sldLayoutId id="2147484491" r:id="rId29"/>
    <p:sldLayoutId id="2147484492" r:id="rId30"/>
    <p:sldLayoutId id="2147484493" r:id="rId31"/>
    <p:sldLayoutId id="2147484496" r:id="rId32"/>
    <p:sldLayoutId id="2147484498" r:id="rId33"/>
    <p:sldLayoutId id="2147484504" r:id="rId34"/>
    <p:sldLayoutId id="2147484499" r:id="rId35"/>
    <p:sldLayoutId id="2147484500" r:id="rId3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psnet.ahrq.gov/issue/adverse-events-hospitals-national-incidence-among-medicare-beneficiarie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www.patientsafety.va.gov/professionals/onthejob/falls.as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www.patientsafety.va.gov/"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hyperlink" Target="https://protect-us.mimecast.com/s/W-8RCADY4WU1BNli2Tnh9?domain=r20.rs6.net" TargetMode="External"/><Relationship Id="rId3" Type="http://schemas.openxmlformats.org/officeDocument/2006/relationships/image" Target="../media/image1.png"/><Relationship Id="rId7" Type="http://schemas.openxmlformats.org/officeDocument/2006/relationships/hyperlink" Target="https://protect-us.mimecast.com/s/epgaCyPvY7HyKr2fNIbtx?domain=r20.rs6.net" TargetMode="External"/><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curbellmedical.com/fall-management-education/" TargetMode="External"/><Relationship Id="rId11" Type="http://schemas.openxmlformats.org/officeDocument/2006/relationships/hyperlink" Target="https://protect-us.mimecast.com/s/E5k0CDkV46COw5JS8m85k?domain=r20.rs6.net" TargetMode="External"/><Relationship Id="rId5" Type="http://schemas.openxmlformats.org/officeDocument/2006/relationships/image" Target="../media/image8.png"/><Relationship Id="rId10" Type="http://schemas.openxmlformats.org/officeDocument/2006/relationships/hyperlink" Target="https://protect-us.mimecast.com/s/3RgPCBBY4OCl07RTr1lyq?domain=r20.rs6.net" TargetMode="External"/><Relationship Id="rId4" Type="http://schemas.openxmlformats.org/officeDocument/2006/relationships/image" Target="../media/image7.png"/><Relationship Id="rId9" Type="http://schemas.openxmlformats.org/officeDocument/2006/relationships/hyperlink" Target="https://protect-us.mimecast.com/s/bqfxCzpwZQimEMwCwmCD8?domain=r20.rs6.ne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38.pn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sv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17.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5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18" Type="http://schemas.openxmlformats.org/officeDocument/2006/relationships/image" Target="../media/image71.svg"/><Relationship Id="rId3" Type="http://schemas.openxmlformats.org/officeDocument/2006/relationships/diagramLayout" Target="../diagrams/layout1.xml"/><Relationship Id="rId7" Type="http://schemas.openxmlformats.org/officeDocument/2006/relationships/image" Target="../media/image60.png"/><Relationship Id="rId12" Type="http://schemas.openxmlformats.org/officeDocument/2006/relationships/image" Target="../media/image65.svg"/><Relationship Id="rId17" Type="http://schemas.openxmlformats.org/officeDocument/2006/relationships/image" Target="../media/image70.png"/><Relationship Id="rId2" Type="http://schemas.openxmlformats.org/officeDocument/2006/relationships/diagramData" Target="../diagrams/data1.xml"/><Relationship Id="rId16" Type="http://schemas.openxmlformats.org/officeDocument/2006/relationships/image" Target="../media/image69.svg"/><Relationship Id="rId1" Type="http://schemas.openxmlformats.org/officeDocument/2006/relationships/slideLayout" Target="../slideLayouts/slideLayout13.xml"/><Relationship Id="rId6" Type="http://schemas.microsoft.com/office/2007/relationships/diagramDrawing" Target="../diagrams/drawing1.xml"/><Relationship Id="rId11" Type="http://schemas.openxmlformats.org/officeDocument/2006/relationships/image" Target="../media/image64.png"/><Relationship Id="rId5" Type="http://schemas.openxmlformats.org/officeDocument/2006/relationships/diagramColors" Target="../diagrams/colors1.xml"/><Relationship Id="rId15" Type="http://schemas.openxmlformats.org/officeDocument/2006/relationships/image" Target="../media/image68.png"/><Relationship Id="rId10" Type="http://schemas.openxmlformats.org/officeDocument/2006/relationships/image" Target="../media/image63.svg"/><Relationship Id="rId4" Type="http://schemas.openxmlformats.org/officeDocument/2006/relationships/diagramQuickStyle" Target="../diagrams/quickStyle1.xml"/><Relationship Id="rId9" Type="http://schemas.openxmlformats.org/officeDocument/2006/relationships/image" Target="../media/image62.png"/><Relationship Id="rId14" Type="http://schemas.openxmlformats.org/officeDocument/2006/relationships/image" Target="../media/image67.sv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hyperlink" Target="mailto:greamsnyder@curbellmedical.com"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bmchealthservres.biomedcentral.com/track/pdf/10.1186/s12913-019-4453-y.pdf" TargetMode="External"/><Relationship Id="rId2" Type="http://schemas.openxmlformats.org/officeDocument/2006/relationships/hyperlink" Target="https://psnet.ahrq.gov/primer/falls" TargetMode="Externa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www.ahrq.gov/patient-safety/settings/hospital/fall-prevention/toolkit/index.html" TargetMode="External"/><Relationship Id="rId2" Type="http://schemas.openxmlformats.org/officeDocument/2006/relationships/hyperlink" Target="https://www.patientsafety.va.gov/professionals/onthejob/falls.asp" TargetMode="External"/><Relationship Id="rId1" Type="http://schemas.openxmlformats.org/officeDocument/2006/relationships/slideLayout" Target="../slideLayouts/slideLayout13.xml"/><Relationship Id="rId4" Type="http://schemas.openxmlformats.org/officeDocument/2006/relationships/hyperlink" Target="https://podcasts.apple.com/us/podcast/care-team-conversations/id1611606766"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80.jpeg"/><Relationship Id="rId3" Type="http://schemas.openxmlformats.org/officeDocument/2006/relationships/hyperlink" Target="https://www.curbellmedical.com/bed-and-chair-sensor-pads/" TargetMode="External"/><Relationship Id="rId7" Type="http://schemas.openxmlformats.org/officeDocument/2006/relationships/hyperlink" Target="https://z5h.45f.myftpupload.com/fall-management-jumper-cables/" TargetMode="External"/><Relationship Id="rId12" Type="http://schemas.openxmlformats.org/officeDocument/2006/relationships/image" Target="../media/image79.emf"/><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hyperlink" Target="https://www.curbellmedical.com/seatbelt-and-toilet-sensor/" TargetMode="External"/><Relationship Id="rId11" Type="http://schemas.openxmlformats.org/officeDocument/2006/relationships/image" Target="../media/image78.emf"/><Relationship Id="rId5" Type="http://schemas.openxmlformats.org/officeDocument/2006/relationships/hyperlink" Target="https://www.curbellmedical.com/floor-sensors/" TargetMode="External"/><Relationship Id="rId10" Type="http://schemas.openxmlformats.org/officeDocument/2006/relationships/image" Target="../media/image77.emf"/><Relationship Id="rId4" Type="http://schemas.openxmlformats.org/officeDocument/2006/relationships/hyperlink" Target="https://www.curbellmedical.com/fall-management-monitors/" TargetMode="External"/><Relationship Id="rId9" Type="http://schemas.openxmlformats.org/officeDocument/2006/relationships/image" Target="../media/image76.emf"/></Relationships>
</file>

<file path=ppt/slides/_rels/slide56.xml.rels><?xml version="1.0" encoding="UTF-8" standalone="yes"?>
<Relationships xmlns="http://schemas.openxmlformats.org/package/2006/relationships"><Relationship Id="rId3" Type="http://schemas.openxmlformats.org/officeDocument/2006/relationships/hyperlink" Target="https://www.curbellmedical.com/cordless-bed-and-chair-monitor/" TargetMode="External"/><Relationship Id="rId7" Type="http://schemas.openxmlformats.org/officeDocument/2006/relationships/image" Target="../media/image83.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hyperlink" Target="https://www.curbellmedical.com/cordless-bed-and-chair-sensor-pads/"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curbellmedical.com/wireless-motion-sensor/"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83.png"/></Relationships>
</file>

<file path=ppt/slides/_rels/slide5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36E16-E772-4C3B-B237-4E7EF41A6789}"/>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747656" y="0"/>
            <a:ext cx="6318653" cy="6257925"/>
          </a:xfrm>
        </p:spPr>
        <p:txBody>
          <a:bodyPr>
            <a:normAutofit/>
          </a:bodyPr>
          <a:lstStyle/>
          <a:p>
            <a:r>
              <a:rPr lang="en-US" sz="3200" b="1" i="0" dirty="0"/>
              <a:t>Post Fall Management | Getting to Types of Falls, Repeat Falls, and Determining Preventability</a:t>
            </a:r>
          </a:p>
        </p:txBody>
      </p:sp>
      <p:sp>
        <p:nvSpPr>
          <p:cNvPr id="3" name="Subtitle 2">
            <a:extLst>
              <a:ext uri="{FF2B5EF4-FFF2-40B4-BE49-F238E27FC236}">
                <a16:creationId xmlns:a16="http://schemas.microsoft.com/office/drawing/2014/main" id="{7E42C4E3-AFAF-4630-AF6D-21FB3C29CF71}"/>
              </a:ext>
            </a:extLst>
          </p:cNvPr>
          <p:cNvSpPr>
            <a:spLocks noGrp="1"/>
          </p:cNvSpPr>
          <p:nvPr>
            <p:ph type="subTitle" idx="1"/>
          </p:nvPr>
        </p:nvSpPr>
        <p:spPr>
          <a:xfrm>
            <a:off x="667666" y="3912124"/>
            <a:ext cx="4633806" cy="1979629"/>
          </a:xfrm>
        </p:spPr>
        <p:txBody>
          <a:bodyPr/>
          <a:lstStyle/>
          <a:p>
            <a:r>
              <a:rPr lang="en-US" sz="3200" i="0" dirty="0">
                <a:latin typeface="+mj-lt"/>
              </a:rPr>
              <a:t>Patricia Quigley </a:t>
            </a:r>
          </a:p>
          <a:p>
            <a:r>
              <a:rPr lang="en-US" sz="1800" b="1" i="0" dirty="0">
                <a:latin typeface="+mj-lt"/>
              </a:rPr>
              <a:t>PhD, MPH, APRN, CRRN, FAAN, FAANP, FARN</a:t>
            </a:r>
          </a:p>
          <a:p>
            <a:r>
              <a:rPr lang="en-US" sz="1600" i="0" dirty="0">
                <a:latin typeface="+mj-lt"/>
              </a:rPr>
              <a:t>Consultant, Nurse Scientist, nationally known for her extensive clinical practice,  research and publications, policy influence on patient safety, fall and fall-related injury prevention, and research translation across settings of care</a:t>
            </a:r>
            <a:r>
              <a:rPr lang="en-US" sz="1800" i="0" dirty="0">
                <a:latin typeface="+mj-lt"/>
              </a:rPr>
              <a:t>.</a:t>
            </a:r>
          </a:p>
        </p:txBody>
      </p:sp>
      <p:pic>
        <p:nvPicPr>
          <p:cNvPr id="15" name="Picture Placeholder 14">
            <a:extLst>
              <a:ext uri="{FF2B5EF4-FFF2-40B4-BE49-F238E27FC236}">
                <a16:creationId xmlns:a16="http://schemas.microsoft.com/office/drawing/2014/main" id="{2ABAB5CC-55BD-4116-B2FB-C2ED3ED118D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r="-644"/>
          <a:stretch/>
        </p:blipFill>
        <p:spPr>
          <a:xfrm>
            <a:off x="2743615" y="1367500"/>
            <a:ext cx="2397795" cy="2397795"/>
          </a:xfrm>
        </p:spPr>
      </p:pic>
      <p:sp>
        <p:nvSpPr>
          <p:cNvPr id="5" name="TextBox 4">
            <a:extLst>
              <a:ext uri="{FF2B5EF4-FFF2-40B4-BE49-F238E27FC236}">
                <a16:creationId xmlns:a16="http://schemas.microsoft.com/office/drawing/2014/main" id="{BB5FD6D2-D8F0-4C34-B973-815D80561DE0}"/>
              </a:ext>
            </a:extLst>
          </p:cNvPr>
          <p:cNvSpPr txBox="1"/>
          <p:nvPr/>
        </p:nvSpPr>
        <p:spPr>
          <a:xfrm>
            <a:off x="6455663" y="4403035"/>
            <a:ext cx="3563655" cy="400110"/>
          </a:xfrm>
          <a:prstGeom prst="rect">
            <a:avLst/>
          </a:prstGeom>
          <a:noFill/>
        </p:spPr>
        <p:txBody>
          <a:bodyPr wrap="square" rtlCol="0">
            <a:spAutoFit/>
          </a:bodyPr>
          <a:lstStyle/>
          <a:p>
            <a:r>
              <a:rPr lang="en-US" sz="2000" dirty="0">
                <a:solidFill>
                  <a:schemeClr val="tx2"/>
                </a:solidFill>
              </a:rPr>
              <a:t>Sponsored by </a:t>
            </a:r>
          </a:p>
        </p:txBody>
      </p:sp>
      <p:pic>
        <p:nvPicPr>
          <p:cNvPr id="6" name="Picture 5">
            <a:extLst>
              <a:ext uri="{FF2B5EF4-FFF2-40B4-BE49-F238E27FC236}">
                <a16:creationId xmlns:a16="http://schemas.microsoft.com/office/drawing/2014/main" id="{26F3FF68-D27C-41E7-92AA-C98C66C24A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25776" y="4403036"/>
            <a:ext cx="1922015" cy="582062"/>
          </a:xfrm>
          <a:prstGeom prst="rect">
            <a:avLst/>
          </a:prstGeom>
        </p:spPr>
      </p:pic>
      <p:sp>
        <p:nvSpPr>
          <p:cNvPr id="7" name="Text Placeholder 4">
            <a:extLst>
              <a:ext uri="{FF2B5EF4-FFF2-40B4-BE49-F238E27FC236}">
                <a16:creationId xmlns:a16="http://schemas.microsoft.com/office/drawing/2014/main" id="{4DF3BD9F-A06F-4D38-81EF-84FB9D3B22C5}"/>
              </a:ext>
            </a:extLst>
          </p:cNvPr>
          <p:cNvSpPr txBox="1">
            <a:spLocks/>
          </p:cNvSpPr>
          <p:nvPr/>
        </p:nvSpPr>
        <p:spPr>
          <a:xfrm>
            <a:off x="5803291" y="3698084"/>
            <a:ext cx="3773416" cy="546488"/>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nSpc>
                <a:spcPct val="100000"/>
              </a:lnSpc>
              <a:spcBef>
                <a:spcPts val="0"/>
              </a:spcBef>
              <a:buNone/>
            </a:pPr>
            <a:r>
              <a:rPr lang="en-US" dirty="0">
                <a:solidFill>
                  <a:schemeClr val="tx2"/>
                </a:solidFill>
              </a:rPr>
              <a:t>May 25</a:t>
            </a:r>
            <a:r>
              <a:rPr lang="en-US" baseline="30000" dirty="0">
                <a:solidFill>
                  <a:schemeClr val="tx2"/>
                </a:solidFill>
              </a:rPr>
              <a:t>th</a:t>
            </a:r>
            <a:r>
              <a:rPr lang="en-US" dirty="0">
                <a:solidFill>
                  <a:schemeClr val="tx2"/>
                </a:solidFill>
              </a:rPr>
              <a:t>, 2022</a:t>
            </a:r>
          </a:p>
        </p:txBody>
      </p:sp>
      <p:cxnSp>
        <p:nvCxnSpPr>
          <p:cNvPr id="11" name="Straight Connector 10">
            <a:extLst>
              <a:ext uri="{FF2B5EF4-FFF2-40B4-BE49-F238E27FC236}">
                <a16:creationId xmlns:a16="http://schemas.microsoft.com/office/drawing/2014/main" id="{444D23C9-0D8D-4D1C-91F0-7E155CE898E5}"/>
              </a:ext>
            </a:extLst>
          </p:cNvPr>
          <p:cNvCxnSpPr>
            <a:cxnSpLocks/>
          </p:cNvCxnSpPr>
          <p:nvPr/>
        </p:nvCxnSpPr>
        <p:spPr>
          <a:xfrm>
            <a:off x="5552381" y="820132"/>
            <a:ext cx="0" cy="5081048"/>
          </a:xfrm>
          <a:prstGeom prst="line">
            <a:avLst/>
          </a:prstGeom>
          <a:ln w="127000">
            <a:solidFill>
              <a:srgbClr val="78AC36"/>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8637222-AD7B-4C8B-A3C8-0EF5723575E5}"/>
              </a:ext>
            </a:extLst>
          </p:cNvPr>
          <p:cNvSpPr/>
          <p:nvPr/>
        </p:nvSpPr>
        <p:spPr>
          <a:xfrm>
            <a:off x="828676" y="6173921"/>
            <a:ext cx="10563224" cy="461665"/>
          </a:xfrm>
          <a:prstGeom prst="rect">
            <a:avLst/>
          </a:prstGeom>
        </p:spPr>
        <p:txBody>
          <a:bodyPr wrap="square">
            <a:spAutoFit/>
          </a:bodyPr>
          <a:lstStyle/>
          <a:p>
            <a:r>
              <a:rPr lang="en-US" sz="800" dirty="0"/>
              <a:t>Disclaimer: The statements and opinions expressed by guest/s are their own and their appearance on this webinar </a:t>
            </a:r>
            <a:r>
              <a:rPr lang="en-US" sz="800" i="1" dirty="0"/>
              <a:t>(Strategies to Reducing Repeat Falls -Post Fall Management-05-25-2</a:t>
            </a:r>
            <a:r>
              <a:rPr lang="en-US" sz="800" dirty="0"/>
              <a:t>2) does not imply an endorsement of such guest or any entity they represent. Furthermore, statements and opinions expressed by Curbell Medical employees or its representatives are those of such employees or representatives and do not necessarily reflect the views of Curbell Medical. All content herein should not be taken as medical advice and is for informational purposes only. </a:t>
            </a:r>
          </a:p>
        </p:txBody>
      </p:sp>
    </p:spTree>
    <p:extLst>
      <p:ext uri="{BB962C8B-B14F-4D97-AF65-F5344CB8AC3E}">
        <p14:creationId xmlns:p14="http://schemas.microsoft.com/office/powerpoint/2010/main" val="119388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23CB7FC6-E788-4572-A202-A167A81CC7F8}"/>
              </a:ext>
            </a:extLst>
          </p:cNvPr>
          <p:cNvSpPr>
            <a:spLocks noGrp="1"/>
          </p:cNvSpPr>
          <p:nvPr>
            <p:ph type="sldNum" sz="quarter" idx="12"/>
          </p:nvPr>
        </p:nvSpPr>
        <p:spPr/>
        <p:txBody>
          <a:bodyPr/>
          <a:lstStyle/>
          <a:p>
            <a:fld id="{13D2E340-0663-474B-992C-9192B5C45E57}" type="slidenum">
              <a:rPr lang="en-US" noProof="0" smtClean="0"/>
              <a:t>10</a:t>
            </a:fld>
            <a:endParaRPr lang="en-US" noProof="0" dirty="0"/>
          </a:p>
        </p:txBody>
      </p:sp>
      <p:sp>
        <p:nvSpPr>
          <p:cNvPr id="4" name="Content Placeholder 3"/>
          <p:cNvSpPr>
            <a:spLocks noGrp="1"/>
          </p:cNvSpPr>
          <p:nvPr>
            <p:ph idx="1"/>
          </p:nvPr>
        </p:nvSpPr>
        <p:spPr/>
        <p:txBody>
          <a:bodyPr>
            <a:normAutofit fontScale="92500" lnSpcReduction="20000"/>
          </a:bodyPr>
          <a:lstStyle/>
          <a:p>
            <a:pPr marL="571500" indent="-457200">
              <a:buFont typeface="+mj-lt"/>
              <a:buAutoNum type="arabicPeriod"/>
            </a:pPr>
            <a:r>
              <a:rPr lang="en-US" dirty="0"/>
              <a:t>TL makes announcement</a:t>
            </a:r>
          </a:p>
          <a:p>
            <a:pPr marL="571500" indent="-457200">
              <a:buFont typeface="+mj-lt"/>
              <a:buAutoNum type="arabicPeriod"/>
            </a:pPr>
            <a:r>
              <a:rPr lang="en-US" dirty="0"/>
              <a:t>Convene within 15 mins with the patient/resident in the environment where the patient/resident fell</a:t>
            </a:r>
          </a:p>
          <a:p>
            <a:pPr marL="571500" indent="-457200">
              <a:buFont typeface="+mj-lt"/>
              <a:buAutoNum type="arabicPeriod"/>
            </a:pPr>
            <a:r>
              <a:rPr lang="en-US" dirty="0"/>
              <a:t>Conduct Analysis: </a:t>
            </a:r>
            <a:r>
              <a:rPr lang="en-US" sz="2200" b="1" dirty="0">
                <a:solidFill>
                  <a:srgbClr val="78AC36"/>
                </a:solidFill>
                <a:latin typeface="72 Black" panose="020B0A04030603020204" pitchFamily="34" charset="0"/>
                <a:cs typeface="72 Black" panose="020B0A04030603020204" pitchFamily="34" charset="0"/>
              </a:rPr>
              <a:t>Determine root cause of fall,  injury and Type of Fall </a:t>
            </a:r>
          </a:p>
          <a:p>
            <a:pPr marL="571500" indent="-457200">
              <a:buFont typeface="+mj-lt"/>
              <a:buAutoNum type="arabicPeriod"/>
            </a:pPr>
            <a:r>
              <a:rPr lang="en-US" dirty="0"/>
              <a:t>TL summarizes information gleaned from PFH and intervention(s) for prevention of repeat fall are decided by the huddle team.</a:t>
            </a:r>
          </a:p>
          <a:p>
            <a:pPr marL="571500" indent="-457200">
              <a:buFont typeface="+mj-lt"/>
              <a:buAutoNum type="arabicPeriod"/>
            </a:pPr>
            <a:r>
              <a:rPr lang="en-US" dirty="0"/>
              <a:t>TL completes of the Post-Fall Huddle Form and processes the form according to medical center  policy and procedure.   </a:t>
            </a:r>
          </a:p>
          <a:p>
            <a:pPr marL="571500" indent="-457200">
              <a:buFont typeface="+mj-lt"/>
              <a:buAutoNum type="arabicPeriod"/>
            </a:pPr>
            <a:r>
              <a:rPr lang="en-US" dirty="0"/>
              <a:t>Modifies the fall and injury prevention plan of care to include interventions to prevent repeat fall and injury</a:t>
            </a:r>
          </a:p>
          <a:p>
            <a:pPr marL="571500" indent="-457200">
              <a:buFont typeface="+mj-lt"/>
              <a:buAutoNum type="arabicPeriod"/>
            </a:pPr>
            <a:r>
              <a:rPr lang="en-US" dirty="0"/>
              <a:t>Communicate updated plan of care in patient/resident hand-off reports. </a:t>
            </a:r>
          </a:p>
          <a:p>
            <a:pPr marL="571500" indent="-457200">
              <a:buFont typeface="+mj-lt"/>
              <a:buAutoNum type="arabicPeriod"/>
            </a:pPr>
            <a:r>
              <a:rPr lang="en-US" dirty="0"/>
              <a:t>Complete EMR Post Fall Note</a:t>
            </a:r>
          </a:p>
          <a:p>
            <a:pPr marL="114300" indent="0">
              <a:buNone/>
            </a:pPr>
            <a:endParaRPr lang="en-US" dirty="0"/>
          </a:p>
          <a:p>
            <a:pPr marL="114300" indent="0">
              <a:buNone/>
            </a:pPr>
            <a:endParaRPr lang="en-US" dirty="0"/>
          </a:p>
        </p:txBody>
      </p:sp>
      <p:sp>
        <p:nvSpPr>
          <p:cNvPr id="6" name="Title 4">
            <a:extLst>
              <a:ext uri="{FF2B5EF4-FFF2-40B4-BE49-F238E27FC236}">
                <a16:creationId xmlns:a16="http://schemas.microsoft.com/office/drawing/2014/main" id="{3DD7EADD-623B-49F6-BD7A-35AA977B41E4}"/>
              </a:ext>
            </a:extLst>
          </p:cNvPr>
          <p:cNvSpPr txBox="1">
            <a:spLocks/>
          </p:cNvSpPr>
          <p:nvPr/>
        </p:nvSpPr>
        <p:spPr>
          <a:xfrm>
            <a:off x="762000" y="559678"/>
            <a:ext cx="3833906" cy="2221622"/>
          </a:xfrm>
          <a:prstGeom prst="rect">
            <a:avLst/>
          </a:prstGeom>
        </p:spPr>
        <p:txBody>
          <a:bodyPr vert="horz" lIns="91440" tIns="45720" rIns="91440" bIns="45720" rtlCol="0" anchor="b">
            <a:normAutofit/>
          </a:bodyPr>
          <a:lstStyle>
            <a:lvl1pPr algn="r" defTabSz="914400">
              <a:lnSpc>
                <a:spcPct val="90000"/>
              </a:lnSpc>
              <a:spcBef>
                <a:spcPct val="0"/>
              </a:spcBef>
              <a:buNone/>
              <a:defRPr sz="3200" b="0" i="0" baseline="0">
                <a:solidFill>
                  <a:schemeClr val="bg1"/>
                </a:solidFill>
                <a:latin typeface="72 Black" panose="020B0A04030603020204" pitchFamily="34" charset="0"/>
                <a:ea typeface="+mj-ea"/>
                <a:cs typeface="72 Black" panose="020B0A04030603020204" pitchFamily="34" charset="0"/>
              </a:defRPr>
            </a:lvl1pPr>
          </a:lstStyle>
          <a:p>
            <a:r>
              <a:rPr lang="en-US" dirty="0"/>
              <a:t>Steps to the</a:t>
            </a:r>
          </a:p>
        </p:txBody>
      </p:sp>
      <p:sp>
        <p:nvSpPr>
          <p:cNvPr id="7" name="Text Placeholder 5">
            <a:extLst>
              <a:ext uri="{FF2B5EF4-FFF2-40B4-BE49-F238E27FC236}">
                <a16:creationId xmlns:a16="http://schemas.microsoft.com/office/drawing/2014/main" id="{E3C2FA6E-87B6-451F-B3D1-7A041332CCF7}"/>
              </a:ext>
            </a:extLst>
          </p:cNvPr>
          <p:cNvSpPr txBox="1">
            <a:spLocks/>
          </p:cNvSpPr>
          <p:nvPr/>
        </p:nvSpPr>
        <p:spPr>
          <a:xfrm>
            <a:off x="762000" y="2895600"/>
            <a:ext cx="3842550" cy="2855913"/>
          </a:xfrm>
          <a:prstGeom prst="rect">
            <a:avLst/>
          </a:prstGeom>
        </p:spPr>
        <p:txBody>
          <a:bodyPr vert="horz" lIns="91440" tIns="45720" rIns="91440" bIns="45720" rtlCol="0" anchor="t">
            <a:normAutofit/>
          </a:bodyPr>
          <a:lstStyle>
            <a:lvl1pPr indent="0" algn="r" defTabSz="914400">
              <a:lnSpc>
                <a:spcPct val="90000"/>
              </a:lnSpc>
              <a:spcBef>
                <a:spcPct val="0"/>
              </a:spcBef>
              <a:buFont typeface="Arial" panose="020B0604020202020204" pitchFamily="34" charset="0"/>
              <a:buNone/>
              <a:defRPr sz="3200" i="1" baseline="0">
                <a:solidFill>
                  <a:schemeClr val="bg1"/>
                </a:solidFill>
                <a:latin typeface="+mj-lt"/>
                <a:ea typeface="+mj-ea"/>
                <a:cs typeface="+mj-cs"/>
              </a:defRPr>
            </a:lvl1pPr>
            <a:lvl2pPr marL="402336" indent="0" algn="r" defTabSz="914400">
              <a:lnSpc>
                <a:spcPct val="112000"/>
              </a:lnSpc>
              <a:spcBef>
                <a:spcPts val="900"/>
              </a:spcBef>
              <a:buFont typeface="Corbel" panose="020B0503020204020204" pitchFamily="34" charset="0"/>
              <a:buNone/>
              <a:defRPr baseline="0">
                <a:solidFill>
                  <a:schemeClr val="tx1">
                    <a:lumMod val="85000"/>
                    <a:lumOff val="15000"/>
                  </a:schemeClr>
                </a:solidFill>
              </a:defRPr>
            </a:lvl2pPr>
            <a:lvl3pPr marL="859536" indent="0" algn="r" defTabSz="914400">
              <a:lnSpc>
                <a:spcPct val="112000"/>
              </a:lnSpc>
              <a:spcBef>
                <a:spcPts val="900"/>
              </a:spcBef>
              <a:buFont typeface="Arial" panose="020B0604020202020204" pitchFamily="34" charset="0"/>
              <a:buNone/>
              <a:defRPr sz="1600" baseline="0">
                <a:solidFill>
                  <a:schemeClr val="tx1">
                    <a:lumMod val="85000"/>
                    <a:lumOff val="15000"/>
                  </a:schemeClr>
                </a:solidFill>
              </a:defRPr>
            </a:lvl3pPr>
            <a:lvl4pPr marL="1316736" indent="0" algn="r" defTabSz="914400">
              <a:lnSpc>
                <a:spcPct val="112000"/>
              </a:lnSpc>
              <a:spcBef>
                <a:spcPts val="900"/>
              </a:spcBef>
              <a:buFont typeface="Corbel" panose="020B0503020204020204" pitchFamily="34" charset="0"/>
              <a:buNone/>
              <a:defRPr sz="1400" baseline="0">
                <a:solidFill>
                  <a:schemeClr val="tx1">
                    <a:lumMod val="85000"/>
                    <a:lumOff val="15000"/>
                  </a:schemeClr>
                </a:solidFill>
              </a:defRPr>
            </a:lvl4pPr>
            <a:lvl5pPr marL="1773936" indent="0" algn="r" defTabSz="914400">
              <a:lnSpc>
                <a:spcPct val="112000"/>
              </a:lnSpc>
              <a:spcBef>
                <a:spcPts val="900"/>
              </a:spcBef>
              <a:buFont typeface="Arial" panose="020B0604020202020204" pitchFamily="34" charset="0"/>
              <a:buNone/>
              <a:defRPr sz="1400" i="1" baseline="0">
                <a:solidFill>
                  <a:schemeClr val="tx1">
                    <a:lumMod val="85000"/>
                    <a:lumOff val="15000"/>
                  </a:schemeClr>
                </a:solidFill>
              </a:defRPr>
            </a:lvl5pPr>
            <a:lvl6pPr marL="2514600" indent="-283464" defTabSz="914400">
              <a:lnSpc>
                <a:spcPct val="112000"/>
              </a:lnSpc>
              <a:spcBef>
                <a:spcPts val="1300"/>
              </a:spcBef>
              <a:buFont typeface="Corbel" panose="020B0503020204020204" pitchFamily="34" charset="0"/>
              <a:buChar char="–"/>
              <a:defRPr sz="1400">
                <a:solidFill>
                  <a:schemeClr val="tx1">
                    <a:lumMod val="85000"/>
                    <a:lumOff val="15000"/>
                  </a:schemeClr>
                </a:solidFill>
              </a:defRPr>
            </a:lvl6pPr>
            <a:lvl7pPr marL="2971800" indent="-283464" defTabSz="914400">
              <a:lnSpc>
                <a:spcPct val="112000"/>
              </a:lnSpc>
              <a:spcBef>
                <a:spcPts val="1300"/>
              </a:spcBef>
              <a:buFont typeface="Arial" panose="020B0604020202020204" pitchFamily="34" charset="0"/>
              <a:buChar char="•"/>
              <a:defRPr sz="1400" i="1">
                <a:solidFill>
                  <a:schemeClr val="tx1">
                    <a:lumMod val="85000"/>
                    <a:lumOff val="15000"/>
                  </a:schemeClr>
                </a:solidFill>
              </a:defRPr>
            </a:lvl7pPr>
            <a:lvl8pPr marL="3429000" indent="-283464" defTabSz="914400">
              <a:lnSpc>
                <a:spcPct val="112000"/>
              </a:lnSpc>
              <a:spcBef>
                <a:spcPts val="1300"/>
              </a:spcBef>
              <a:buFont typeface="Corbel" panose="020B0503020204020204" pitchFamily="34" charset="0"/>
              <a:buChar char="–"/>
              <a:defRPr sz="1400">
                <a:solidFill>
                  <a:schemeClr val="tx1">
                    <a:lumMod val="85000"/>
                    <a:lumOff val="15000"/>
                  </a:schemeClr>
                </a:solidFill>
              </a:defRPr>
            </a:lvl8pPr>
            <a:lvl9pPr marL="3886200" indent="-283464" defTabSz="914400">
              <a:lnSpc>
                <a:spcPct val="112000"/>
              </a:lnSpc>
              <a:spcBef>
                <a:spcPts val="1300"/>
              </a:spcBef>
              <a:buFont typeface="Arial" panose="020B0604020202020204" pitchFamily="34" charset="0"/>
              <a:buChar char="•"/>
              <a:defRPr sz="1400" i="1" baseline="0">
                <a:solidFill>
                  <a:schemeClr val="tx1">
                    <a:lumMod val="85000"/>
                    <a:lumOff val="15000"/>
                  </a:schemeClr>
                </a:solidFill>
              </a:defRPr>
            </a:lvl9pPr>
          </a:lstStyle>
          <a:p>
            <a:r>
              <a:rPr lang="en-US" dirty="0"/>
              <a:t>Post Fall Huddle</a:t>
            </a:r>
          </a:p>
        </p:txBody>
      </p:sp>
    </p:spTree>
    <p:extLst>
      <p:ext uri="{BB962C8B-B14F-4D97-AF65-F5344CB8AC3E}">
        <p14:creationId xmlns:p14="http://schemas.microsoft.com/office/powerpoint/2010/main" val="4201437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Rounded Corners 86">
            <a:extLst>
              <a:ext uri="{FF2B5EF4-FFF2-40B4-BE49-F238E27FC236}">
                <a16:creationId xmlns:a16="http://schemas.microsoft.com/office/drawing/2014/main" id="{01FE0919-88D8-44D4-90CA-C4B56F0054CF}"/>
              </a:ext>
            </a:extLst>
          </p:cNvPr>
          <p:cNvSpPr/>
          <p:nvPr/>
        </p:nvSpPr>
        <p:spPr>
          <a:xfrm>
            <a:off x="11037064" y="2311502"/>
            <a:ext cx="1066791" cy="513286"/>
          </a:xfrm>
          <a:prstGeom prst="roundRect">
            <a:avLst/>
          </a:prstGeom>
          <a:ln>
            <a:solidFill>
              <a:schemeClr val="bg1">
                <a:lumMod val="65000"/>
              </a:schemeClr>
            </a:solidFill>
          </a:ln>
          <a:effectLst>
            <a:outerShdw dist="88900" dir="3960000" algn="ctr" rotWithShape="0">
              <a:schemeClr val="bg1">
                <a:lumMod val="75000"/>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lumMod val="75000"/>
                    <a:lumOff val="25000"/>
                  </a:schemeClr>
                </a:solidFill>
              </a:rPr>
              <a:t>Unpreventable</a:t>
            </a:r>
          </a:p>
          <a:p>
            <a:pPr algn="ctr"/>
            <a:r>
              <a:rPr lang="en-US" sz="1000" dirty="0">
                <a:solidFill>
                  <a:schemeClr val="tx1">
                    <a:lumMod val="75000"/>
                    <a:lumOff val="25000"/>
                  </a:schemeClr>
                </a:solidFill>
              </a:rPr>
              <a:t>Falls</a:t>
            </a:r>
          </a:p>
        </p:txBody>
      </p:sp>
      <p:sp>
        <p:nvSpPr>
          <p:cNvPr id="86" name="Rectangle: Rounded Corners 85">
            <a:extLst>
              <a:ext uri="{FF2B5EF4-FFF2-40B4-BE49-F238E27FC236}">
                <a16:creationId xmlns:a16="http://schemas.microsoft.com/office/drawing/2014/main" id="{9EF4D552-57F3-42A4-BFE9-677CB622F14C}"/>
              </a:ext>
            </a:extLst>
          </p:cNvPr>
          <p:cNvSpPr/>
          <p:nvPr/>
        </p:nvSpPr>
        <p:spPr>
          <a:xfrm>
            <a:off x="5105403" y="4417051"/>
            <a:ext cx="998140" cy="469912"/>
          </a:xfrm>
          <a:prstGeom prst="roundRect">
            <a:avLst/>
          </a:prstGeom>
          <a:ln>
            <a:solidFill>
              <a:schemeClr val="bg1">
                <a:lumMod val="65000"/>
              </a:schemeClr>
            </a:solidFill>
          </a:ln>
          <a:effectLst>
            <a:outerShdw dist="88900" dir="3960000" algn="ctr" rotWithShape="0">
              <a:schemeClr val="bg1">
                <a:lumMod val="75000"/>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lumMod val="75000"/>
                    <a:lumOff val="25000"/>
                  </a:schemeClr>
                </a:solidFill>
              </a:rPr>
              <a:t>Types of Falls</a:t>
            </a:r>
          </a:p>
        </p:txBody>
      </p:sp>
      <p:sp>
        <p:nvSpPr>
          <p:cNvPr id="85" name="Rectangle: Rounded Corners 84">
            <a:extLst>
              <a:ext uri="{FF2B5EF4-FFF2-40B4-BE49-F238E27FC236}">
                <a16:creationId xmlns:a16="http://schemas.microsoft.com/office/drawing/2014/main" id="{F8D5E131-412E-4139-860C-EAA5767BC1A6}"/>
              </a:ext>
            </a:extLst>
          </p:cNvPr>
          <p:cNvSpPr/>
          <p:nvPr/>
        </p:nvSpPr>
        <p:spPr>
          <a:xfrm>
            <a:off x="5074479" y="2312980"/>
            <a:ext cx="1066791" cy="511808"/>
          </a:xfrm>
          <a:prstGeom prst="roundRect">
            <a:avLst/>
          </a:prstGeom>
          <a:ln>
            <a:solidFill>
              <a:schemeClr val="bg1">
                <a:lumMod val="65000"/>
              </a:schemeClr>
            </a:solidFill>
          </a:ln>
          <a:effectLst>
            <a:outerShdw dist="88900" dir="3960000" algn="ctr" rotWithShape="0">
              <a:schemeClr val="bg1">
                <a:lumMod val="75000"/>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75000"/>
                    <a:lumOff val="25000"/>
                  </a:schemeClr>
                </a:solidFill>
              </a:rPr>
              <a:t>Immediate</a:t>
            </a:r>
          </a:p>
          <a:p>
            <a:pPr algn="ctr"/>
            <a:r>
              <a:rPr lang="en-US" sz="1000" dirty="0">
                <a:solidFill>
                  <a:schemeClr val="tx1">
                    <a:lumMod val="75000"/>
                    <a:lumOff val="25000"/>
                  </a:schemeClr>
                </a:solidFill>
              </a:rPr>
              <a:t>Causes</a:t>
            </a:r>
          </a:p>
        </p:txBody>
      </p:sp>
      <p:sp>
        <p:nvSpPr>
          <p:cNvPr id="2" name="Title 1">
            <a:extLst>
              <a:ext uri="{FF2B5EF4-FFF2-40B4-BE49-F238E27FC236}">
                <a16:creationId xmlns:a16="http://schemas.microsoft.com/office/drawing/2014/main" id="{06FDC05D-AA50-40BB-908A-5A489BF35939}"/>
              </a:ext>
            </a:extLst>
          </p:cNvPr>
          <p:cNvSpPr>
            <a:spLocks noGrp="1"/>
          </p:cNvSpPr>
          <p:nvPr>
            <p:ph type="title"/>
          </p:nvPr>
        </p:nvSpPr>
        <p:spPr/>
        <p:txBody>
          <a:bodyPr vert="horz" lIns="91440" tIns="45720" rIns="91440" bIns="45720" rtlCol="0" anchor="b">
            <a:normAutofit/>
          </a:bodyPr>
          <a:lstStyle/>
          <a:p>
            <a:r>
              <a:rPr lang="en-US" sz="3200" i="0" dirty="0">
                <a:latin typeface="72 Black" panose="020B0A04030603020204" pitchFamily="34" charset="0"/>
                <a:cs typeface="72 Black" panose="020B0A04030603020204" pitchFamily="34" charset="0"/>
              </a:rPr>
              <a:t>Decision Tree </a:t>
            </a:r>
          </a:p>
        </p:txBody>
      </p:sp>
      <p:sp>
        <p:nvSpPr>
          <p:cNvPr id="3" name="Slide Number Placeholder 2">
            <a:extLst>
              <a:ext uri="{FF2B5EF4-FFF2-40B4-BE49-F238E27FC236}">
                <a16:creationId xmlns:a16="http://schemas.microsoft.com/office/drawing/2014/main" id="{BD5BA97E-0C77-4172-8E01-44E4E9046E4A}"/>
              </a:ext>
            </a:extLst>
          </p:cNvPr>
          <p:cNvSpPr>
            <a:spLocks noGrp="1"/>
          </p:cNvSpPr>
          <p:nvPr>
            <p:ph type="sldNum" sz="quarter" idx="12"/>
          </p:nvPr>
        </p:nvSpPr>
        <p:spPr/>
        <p:txBody>
          <a:bodyPr/>
          <a:lstStyle/>
          <a:p>
            <a:fld id="{13D2E340-0663-474B-992C-9192B5C45E57}" type="slidenum">
              <a:rPr lang="en-US" noProof="0" smtClean="0"/>
              <a:t>11</a:t>
            </a:fld>
            <a:endParaRPr lang="en-US" noProof="0" dirty="0"/>
          </a:p>
        </p:txBody>
      </p:sp>
      <p:sp>
        <p:nvSpPr>
          <p:cNvPr id="4" name="Text Placeholder 3">
            <a:extLst>
              <a:ext uri="{FF2B5EF4-FFF2-40B4-BE49-F238E27FC236}">
                <a16:creationId xmlns:a16="http://schemas.microsoft.com/office/drawing/2014/main" id="{BE7F5FC6-4891-446A-9C1F-2075C2D743FB}"/>
              </a:ext>
            </a:extLst>
          </p:cNvPr>
          <p:cNvSpPr>
            <a:spLocks noGrp="1"/>
          </p:cNvSpPr>
          <p:nvPr>
            <p:ph type="body" sz="quarter" idx="18"/>
          </p:nvPr>
        </p:nvSpPr>
        <p:spPr/>
        <p:txBody>
          <a:bodyPr vert="horz" lIns="91440" tIns="45720" rIns="91440" bIns="45720" rtlCol="0" anchor="t">
            <a:normAutofit/>
          </a:bodyPr>
          <a:lstStyle/>
          <a:p>
            <a:pPr>
              <a:lnSpc>
                <a:spcPct val="90000"/>
              </a:lnSpc>
              <a:spcBef>
                <a:spcPct val="0"/>
              </a:spcBef>
            </a:pPr>
            <a:r>
              <a:rPr lang="en-US" sz="3200" i="1" dirty="0">
                <a:latin typeface="+mj-lt"/>
                <a:ea typeface="+mj-ea"/>
                <a:cs typeface="+mj-cs"/>
              </a:rPr>
              <a:t>Types of Falls</a:t>
            </a:r>
          </a:p>
        </p:txBody>
      </p:sp>
      <p:sp>
        <p:nvSpPr>
          <p:cNvPr id="6" name="Flowchart: Process 5">
            <a:extLst>
              <a:ext uri="{FF2B5EF4-FFF2-40B4-BE49-F238E27FC236}">
                <a16:creationId xmlns:a16="http://schemas.microsoft.com/office/drawing/2014/main" id="{EDC20998-F9D2-423C-B91B-0B99D165C432}"/>
              </a:ext>
            </a:extLst>
          </p:cNvPr>
          <p:cNvSpPr/>
          <p:nvPr/>
        </p:nvSpPr>
        <p:spPr>
          <a:xfrm>
            <a:off x="7764861" y="112003"/>
            <a:ext cx="1828800" cy="403315"/>
          </a:xfrm>
          <a:prstGeom prst="flowChartProcess">
            <a:avLst/>
          </a:prstGeom>
          <a:solidFill>
            <a:srgbClr val="A3C2FF"/>
          </a:solidFill>
          <a:ln w="38100">
            <a:solidFill>
              <a:srgbClr val="6699FF"/>
            </a:solidFill>
          </a:ln>
          <a:effectLst>
            <a:outerShdw dist="88900" dir="3960000" algn="ctr" rotWithShape="0">
              <a:schemeClr val="bg1">
                <a:lumMod val="75000"/>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tx1">
                    <a:lumMod val="75000"/>
                    <a:lumOff val="25000"/>
                  </a:schemeClr>
                </a:solidFill>
              </a:rPr>
              <a:t>Type of Fall</a:t>
            </a:r>
          </a:p>
        </p:txBody>
      </p:sp>
      <p:sp>
        <p:nvSpPr>
          <p:cNvPr id="7" name="Flowchart: Process 6">
            <a:extLst>
              <a:ext uri="{FF2B5EF4-FFF2-40B4-BE49-F238E27FC236}">
                <a16:creationId xmlns:a16="http://schemas.microsoft.com/office/drawing/2014/main" id="{6D4EBCCC-ED56-47CC-949D-773B4CD30D2D}"/>
              </a:ext>
            </a:extLst>
          </p:cNvPr>
          <p:cNvSpPr/>
          <p:nvPr/>
        </p:nvSpPr>
        <p:spPr>
          <a:xfrm>
            <a:off x="7764861" y="758134"/>
            <a:ext cx="1828800" cy="403315"/>
          </a:xfrm>
          <a:prstGeom prst="flowChartProcess">
            <a:avLst/>
          </a:prstGeom>
          <a:solidFill>
            <a:srgbClr val="A3C2FF"/>
          </a:solidFill>
          <a:ln w="38100">
            <a:solidFill>
              <a:srgbClr val="6699FF"/>
            </a:solidFill>
          </a:ln>
          <a:effectLst>
            <a:outerShdw dist="88900" dir="3960000" algn="ctr" rotWithShape="0">
              <a:schemeClr val="bg1">
                <a:lumMod val="75000"/>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tx1">
                    <a:lumMod val="75000"/>
                    <a:lumOff val="25000"/>
                  </a:schemeClr>
                </a:solidFill>
              </a:rPr>
              <a:t>Post Fall Huddle</a:t>
            </a:r>
          </a:p>
        </p:txBody>
      </p:sp>
      <p:sp>
        <p:nvSpPr>
          <p:cNvPr id="8" name="Flowchart: Decision 7">
            <a:extLst>
              <a:ext uri="{FF2B5EF4-FFF2-40B4-BE49-F238E27FC236}">
                <a16:creationId xmlns:a16="http://schemas.microsoft.com/office/drawing/2014/main" id="{4F65D651-8F5D-48DB-861B-64F10048C7AA}"/>
              </a:ext>
            </a:extLst>
          </p:cNvPr>
          <p:cNvSpPr/>
          <p:nvPr/>
        </p:nvSpPr>
        <p:spPr>
          <a:xfrm>
            <a:off x="7764863" y="1402725"/>
            <a:ext cx="1828800" cy="835076"/>
          </a:xfrm>
          <a:prstGeom prst="flowChartDecision">
            <a:avLst/>
          </a:prstGeom>
          <a:solidFill>
            <a:srgbClr val="A3C2FF"/>
          </a:solidFill>
          <a:ln w="38100">
            <a:solidFill>
              <a:srgbClr val="6699FF"/>
            </a:solidFill>
          </a:ln>
          <a:effectLst>
            <a:outerShdw dist="88900" dir="3960000" algn="ctr" rotWithShape="0">
              <a:schemeClr val="bg1">
                <a:lumMod val="75000"/>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lumMod val="75000"/>
                    <a:lumOff val="25000"/>
                  </a:schemeClr>
                </a:solidFill>
              </a:rPr>
              <a:t>Determine Immediate Cause</a:t>
            </a:r>
          </a:p>
        </p:txBody>
      </p:sp>
      <p:sp>
        <p:nvSpPr>
          <p:cNvPr id="9" name="Flowchart: Punched Tape 8">
            <a:extLst>
              <a:ext uri="{FF2B5EF4-FFF2-40B4-BE49-F238E27FC236}">
                <a16:creationId xmlns:a16="http://schemas.microsoft.com/office/drawing/2014/main" id="{989C04B0-768D-40F6-81E2-52AB675BD613}"/>
              </a:ext>
            </a:extLst>
          </p:cNvPr>
          <p:cNvSpPr/>
          <p:nvPr/>
        </p:nvSpPr>
        <p:spPr>
          <a:xfrm>
            <a:off x="9895237" y="1533673"/>
            <a:ext cx="1828800" cy="578690"/>
          </a:xfrm>
          <a:prstGeom prst="flowChartPunchedTape">
            <a:avLst/>
          </a:prstGeom>
          <a:solidFill>
            <a:srgbClr val="A3C2FF"/>
          </a:solidFill>
          <a:ln w="38100">
            <a:solidFill>
              <a:srgbClr val="6699FF"/>
            </a:solidFill>
          </a:ln>
          <a:effectLst>
            <a:outerShdw dist="88900" dir="3960000" algn="ctr" rotWithShape="0">
              <a:schemeClr val="bg1">
                <a:lumMod val="75000"/>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lumMod val="75000"/>
                    <a:lumOff val="25000"/>
                  </a:schemeClr>
                </a:solidFill>
              </a:rPr>
              <a:t>What was different this time?</a:t>
            </a:r>
          </a:p>
        </p:txBody>
      </p:sp>
      <p:sp>
        <p:nvSpPr>
          <p:cNvPr id="13" name="Flowchart: Process 12">
            <a:extLst>
              <a:ext uri="{FF2B5EF4-FFF2-40B4-BE49-F238E27FC236}">
                <a16:creationId xmlns:a16="http://schemas.microsoft.com/office/drawing/2014/main" id="{096C92AD-361B-4BE4-BC4F-D341B4649C0D}"/>
              </a:ext>
            </a:extLst>
          </p:cNvPr>
          <p:cNvSpPr/>
          <p:nvPr/>
        </p:nvSpPr>
        <p:spPr>
          <a:xfrm>
            <a:off x="5562601" y="2749609"/>
            <a:ext cx="1828800" cy="948519"/>
          </a:xfrm>
          <a:prstGeom prst="flowChartProcess">
            <a:avLst/>
          </a:prstGeom>
          <a:solidFill>
            <a:srgbClr val="92D050"/>
          </a:solidFill>
          <a:ln w="38100">
            <a:solidFill>
              <a:srgbClr val="6699FF"/>
            </a:solidFill>
          </a:ln>
          <a:effectLst>
            <a:outerShdw dist="88900" dir="3960000" algn="ctr" rotWithShape="0">
              <a:schemeClr val="bg1">
                <a:lumMod val="75000"/>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b="1" dirty="0">
                <a:solidFill>
                  <a:schemeClr val="tx1">
                    <a:lumMod val="75000"/>
                    <a:lumOff val="25000"/>
                  </a:schemeClr>
                </a:solidFill>
              </a:rPr>
              <a:t>Examples:</a:t>
            </a:r>
          </a:p>
          <a:p>
            <a:pPr marL="171450" indent="-171450">
              <a:buFont typeface="Arial" panose="020B0604020202020204" pitchFamily="34" charset="0"/>
              <a:buChar char="•"/>
            </a:pPr>
            <a:r>
              <a:rPr lang="en-US" sz="1000" dirty="0">
                <a:solidFill>
                  <a:schemeClr val="tx1">
                    <a:lumMod val="75000"/>
                    <a:lumOff val="25000"/>
                  </a:schemeClr>
                </a:solidFill>
              </a:rPr>
              <a:t>Spill on floor</a:t>
            </a:r>
          </a:p>
          <a:p>
            <a:pPr marL="171450" indent="-171450">
              <a:buFont typeface="Arial" panose="020B0604020202020204" pitchFamily="34" charset="0"/>
              <a:buChar char="•"/>
            </a:pPr>
            <a:r>
              <a:rPr lang="en-US" sz="1000" dirty="0">
                <a:solidFill>
                  <a:schemeClr val="tx1">
                    <a:lumMod val="75000"/>
                    <a:lumOff val="25000"/>
                  </a:schemeClr>
                </a:solidFill>
              </a:rPr>
              <a:t>Trip over tubing</a:t>
            </a:r>
          </a:p>
          <a:p>
            <a:pPr marL="171450" indent="-171450">
              <a:buFont typeface="Arial" panose="020B0604020202020204" pitchFamily="34" charset="0"/>
              <a:buChar char="•"/>
            </a:pPr>
            <a:r>
              <a:rPr lang="en-US" sz="1000" dirty="0">
                <a:solidFill>
                  <a:schemeClr val="tx1">
                    <a:lumMod val="75000"/>
                    <a:lumOff val="25000"/>
                  </a:schemeClr>
                </a:solidFill>
              </a:rPr>
              <a:t>Broken equipment or furniture</a:t>
            </a:r>
          </a:p>
        </p:txBody>
      </p:sp>
      <p:sp>
        <p:nvSpPr>
          <p:cNvPr id="20" name="Flowchart: Process 19">
            <a:extLst>
              <a:ext uri="{FF2B5EF4-FFF2-40B4-BE49-F238E27FC236}">
                <a16:creationId xmlns:a16="http://schemas.microsoft.com/office/drawing/2014/main" id="{39E18E10-9169-48A0-8D15-6F5FDEEB2777}"/>
              </a:ext>
            </a:extLst>
          </p:cNvPr>
          <p:cNvSpPr/>
          <p:nvPr/>
        </p:nvSpPr>
        <p:spPr>
          <a:xfrm>
            <a:off x="7764862" y="2756706"/>
            <a:ext cx="1828800" cy="948519"/>
          </a:xfrm>
          <a:prstGeom prst="flowChartProcess">
            <a:avLst/>
          </a:prstGeom>
          <a:solidFill>
            <a:srgbClr val="92D050"/>
          </a:solidFill>
          <a:ln w="38100">
            <a:solidFill>
              <a:srgbClr val="6699FF"/>
            </a:solidFill>
          </a:ln>
          <a:effectLst>
            <a:outerShdw dist="88900" dir="3960000" algn="ctr" rotWithShape="0">
              <a:srgbClr val="A3C2FF">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b="1" dirty="0">
                <a:solidFill>
                  <a:schemeClr val="tx1">
                    <a:lumMod val="75000"/>
                    <a:lumOff val="25000"/>
                  </a:schemeClr>
                </a:solidFill>
              </a:rPr>
              <a:t>Examples:</a:t>
            </a:r>
          </a:p>
          <a:p>
            <a:pPr marL="171450" indent="-171450">
              <a:buFont typeface="Arial" panose="020B0604020202020204" pitchFamily="34" charset="0"/>
              <a:buChar char="•"/>
            </a:pPr>
            <a:r>
              <a:rPr lang="en-US" sz="1000" dirty="0">
                <a:solidFill>
                  <a:schemeClr val="tx1">
                    <a:lumMod val="75000"/>
                    <a:lumOff val="25000"/>
                  </a:schemeClr>
                </a:solidFill>
              </a:rPr>
              <a:t>Postural hypotension</a:t>
            </a:r>
          </a:p>
          <a:p>
            <a:pPr marL="171450" indent="-171450">
              <a:buFont typeface="Arial" panose="020B0604020202020204" pitchFamily="34" charset="0"/>
              <a:buChar char="•"/>
            </a:pPr>
            <a:r>
              <a:rPr lang="en-US" sz="1000" dirty="0">
                <a:solidFill>
                  <a:schemeClr val="tx1">
                    <a:lumMod val="75000"/>
                    <a:lumOff val="25000"/>
                  </a:schemeClr>
                </a:solidFill>
              </a:rPr>
              <a:t>Weak or impaired gait</a:t>
            </a:r>
          </a:p>
          <a:p>
            <a:pPr marL="171450" indent="-171450">
              <a:buFont typeface="Arial" panose="020B0604020202020204" pitchFamily="34" charset="0"/>
              <a:buChar char="•"/>
            </a:pPr>
            <a:r>
              <a:rPr lang="en-US" sz="1000" dirty="0">
                <a:solidFill>
                  <a:schemeClr val="tx1">
                    <a:lumMod val="75000"/>
                    <a:lumOff val="25000"/>
                  </a:schemeClr>
                </a:solidFill>
              </a:rPr>
              <a:t>Confusion</a:t>
            </a:r>
          </a:p>
          <a:p>
            <a:pPr marL="171450" indent="-171450">
              <a:buFont typeface="Arial" panose="020B0604020202020204" pitchFamily="34" charset="0"/>
              <a:buChar char="•"/>
            </a:pPr>
            <a:r>
              <a:rPr lang="en-US" sz="1000" dirty="0">
                <a:solidFill>
                  <a:schemeClr val="tx1">
                    <a:lumMod val="75000"/>
                    <a:lumOff val="25000"/>
                  </a:schemeClr>
                </a:solidFill>
              </a:rPr>
              <a:t>Centrally acting medication</a:t>
            </a:r>
          </a:p>
        </p:txBody>
      </p:sp>
      <p:sp>
        <p:nvSpPr>
          <p:cNvPr id="21" name="Flowchart: Process 20">
            <a:extLst>
              <a:ext uri="{FF2B5EF4-FFF2-40B4-BE49-F238E27FC236}">
                <a16:creationId xmlns:a16="http://schemas.microsoft.com/office/drawing/2014/main" id="{E95F7F40-FE4B-4C9D-B784-7171FA907395}"/>
              </a:ext>
            </a:extLst>
          </p:cNvPr>
          <p:cNvSpPr/>
          <p:nvPr/>
        </p:nvSpPr>
        <p:spPr>
          <a:xfrm>
            <a:off x="9895244" y="2749610"/>
            <a:ext cx="1828800" cy="769898"/>
          </a:xfrm>
          <a:prstGeom prst="flowChartProcess">
            <a:avLst/>
          </a:prstGeom>
          <a:solidFill>
            <a:srgbClr val="A3C2FF"/>
          </a:solidFill>
          <a:ln w="38100">
            <a:solidFill>
              <a:srgbClr val="6699FF"/>
            </a:solidFill>
          </a:ln>
          <a:effectLst>
            <a:outerShdw dist="88900" dir="3960000" algn="ctr" rotWithShape="0">
              <a:schemeClr val="bg1">
                <a:lumMod val="75000"/>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b="1" dirty="0">
                <a:solidFill>
                  <a:schemeClr val="tx1">
                    <a:lumMod val="75000"/>
                    <a:lumOff val="25000"/>
                  </a:schemeClr>
                </a:solidFill>
              </a:rPr>
              <a:t>Examples:</a:t>
            </a:r>
          </a:p>
          <a:p>
            <a:pPr marL="171450" indent="-171450">
              <a:buFont typeface="Arial" panose="020B0604020202020204" pitchFamily="34" charset="0"/>
              <a:buChar char="•"/>
            </a:pPr>
            <a:r>
              <a:rPr lang="en-US" sz="1000" dirty="0">
                <a:solidFill>
                  <a:schemeClr val="tx1">
                    <a:lumMod val="75000"/>
                    <a:lumOff val="25000"/>
                  </a:schemeClr>
                </a:solidFill>
              </a:rPr>
              <a:t>Heart Attack</a:t>
            </a:r>
          </a:p>
          <a:p>
            <a:pPr marL="171450" indent="-171450">
              <a:buFont typeface="Arial" panose="020B0604020202020204" pitchFamily="34" charset="0"/>
              <a:buChar char="•"/>
            </a:pPr>
            <a:r>
              <a:rPr lang="en-US" sz="1000" dirty="0">
                <a:solidFill>
                  <a:schemeClr val="tx1">
                    <a:lumMod val="75000"/>
                    <a:lumOff val="25000"/>
                  </a:schemeClr>
                </a:solidFill>
              </a:rPr>
              <a:t>Seizure</a:t>
            </a:r>
          </a:p>
          <a:p>
            <a:pPr marL="171450" indent="-171450">
              <a:buFont typeface="Arial" panose="020B0604020202020204" pitchFamily="34" charset="0"/>
              <a:buChar char="•"/>
            </a:pPr>
            <a:r>
              <a:rPr lang="en-US" sz="1000" dirty="0">
                <a:solidFill>
                  <a:schemeClr val="tx1">
                    <a:lumMod val="75000"/>
                    <a:lumOff val="25000"/>
                  </a:schemeClr>
                </a:solidFill>
              </a:rPr>
              <a:t>Drop Attack</a:t>
            </a:r>
          </a:p>
        </p:txBody>
      </p:sp>
      <p:sp>
        <p:nvSpPr>
          <p:cNvPr id="22" name="Flowchart: Process 21">
            <a:extLst>
              <a:ext uri="{FF2B5EF4-FFF2-40B4-BE49-F238E27FC236}">
                <a16:creationId xmlns:a16="http://schemas.microsoft.com/office/drawing/2014/main" id="{66B68DBD-DB29-4432-A32E-30953381B849}"/>
              </a:ext>
            </a:extLst>
          </p:cNvPr>
          <p:cNvSpPr/>
          <p:nvPr/>
        </p:nvSpPr>
        <p:spPr>
          <a:xfrm>
            <a:off x="5562601" y="3957617"/>
            <a:ext cx="1828800" cy="363547"/>
          </a:xfrm>
          <a:prstGeom prst="flowChartProcess">
            <a:avLst/>
          </a:prstGeom>
          <a:solidFill>
            <a:srgbClr val="92D050"/>
          </a:solidFill>
          <a:ln w="38100">
            <a:solidFill>
              <a:srgbClr val="6699FF"/>
            </a:solidFill>
          </a:ln>
          <a:effectLst>
            <a:outerShdw dist="88900" dir="3960000" algn="ctr" rotWithShape="0">
              <a:schemeClr val="bg1">
                <a:lumMod val="75000"/>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tx1">
                    <a:lumMod val="75000"/>
                    <a:lumOff val="25000"/>
                  </a:schemeClr>
                </a:solidFill>
              </a:rPr>
              <a:t>Environmental</a:t>
            </a:r>
          </a:p>
        </p:txBody>
      </p:sp>
      <p:sp>
        <p:nvSpPr>
          <p:cNvPr id="23" name="Flowchart: Process 22">
            <a:extLst>
              <a:ext uri="{FF2B5EF4-FFF2-40B4-BE49-F238E27FC236}">
                <a16:creationId xmlns:a16="http://schemas.microsoft.com/office/drawing/2014/main" id="{0AAE7494-C1A2-4531-BA67-67F0AFB160FA}"/>
              </a:ext>
            </a:extLst>
          </p:cNvPr>
          <p:cNvSpPr/>
          <p:nvPr/>
        </p:nvSpPr>
        <p:spPr>
          <a:xfrm>
            <a:off x="7766540" y="3957617"/>
            <a:ext cx="1828800" cy="449903"/>
          </a:xfrm>
          <a:prstGeom prst="flowChartProcess">
            <a:avLst/>
          </a:prstGeom>
          <a:solidFill>
            <a:srgbClr val="92D050"/>
          </a:solidFill>
          <a:ln w="38100">
            <a:solidFill>
              <a:srgbClr val="6699FF"/>
            </a:solidFill>
          </a:ln>
          <a:effectLst>
            <a:outerShdw dist="88900" dir="3960000" algn="ctr" rotWithShape="0">
              <a:srgbClr val="A3C2FF">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tx1">
                    <a:lumMod val="75000"/>
                    <a:lumOff val="25000"/>
                  </a:schemeClr>
                </a:solidFill>
              </a:rPr>
              <a:t>Known Intrinsic/Extrinsic Risk Factors</a:t>
            </a:r>
          </a:p>
        </p:txBody>
      </p:sp>
      <p:sp>
        <p:nvSpPr>
          <p:cNvPr id="24" name="Flowchart: Process 23">
            <a:extLst>
              <a:ext uri="{FF2B5EF4-FFF2-40B4-BE49-F238E27FC236}">
                <a16:creationId xmlns:a16="http://schemas.microsoft.com/office/drawing/2014/main" id="{F9867AD8-78C9-4ED0-8243-2AF4B2E0228B}"/>
              </a:ext>
            </a:extLst>
          </p:cNvPr>
          <p:cNvSpPr/>
          <p:nvPr/>
        </p:nvSpPr>
        <p:spPr>
          <a:xfrm>
            <a:off x="9895237" y="3957616"/>
            <a:ext cx="1828800" cy="578690"/>
          </a:xfrm>
          <a:prstGeom prst="flowChartProcess">
            <a:avLst/>
          </a:prstGeom>
          <a:solidFill>
            <a:srgbClr val="A3C2FF"/>
          </a:solidFill>
          <a:ln w="38100">
            <a:solidFill>
              <a:srgbClr val="6699FF"/>
            </a:solidFill>
          </a:ln>
          <a:effectLst>
            <a:outerShdw dist="88900" dir="3960000" algn="ctr" rotWithShape="0">
              <a:schemeClr val="bg1">
                <a:lumMod val="75000"/>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b="1" dirty="0">
                <a:solidFill>
                  <a:schemeClr val="tx1">
                    <a:lumMod val="75000"/>
                    <a:lumOff val="25000"/>
                  </a:schemeClr>
                </a:solidFill>
              </a:rPr>
              <a:t>Unknown sudden condition that cannot be predicted before the first occurance</a:t>
            </a:r>
          </a:p>
        </p:txBody>
      </p:sp>
      <p:sp>
        <p:nvSpPr>
          <p:cNvPr id="27" name="Flowchart: Process 26">
            <a:extLst>
              <a:ext uri="{FF2B5EF4-FFF2-40B4-BE49-F238E27FC236}">
                <a16:creationId xmlns:a16="http://schemas.microsoft.com/office/drawing/2014/main" id="{961AA3BB-453B-4B44-B213-9A74D223AD7D}"/>
              </a:ext>
            </a:extLst>
          </p:cNvPr>
          <p:cNvSpPr/>
          <p:nvPr/>
        </p:nvSpPr>
        <p:spPr>
          <a:xfrm>
            <a:off x="5562601" y="4791075"/>
            <a:ext cx="1828800" cy="363547"/>
          </a:xfrm>
          <a:prstGeom prst="flowChartProcess">
            <a:avLst/>
          </a:prstGeom>
          <a:solidFill>
            <a:srgbClr val="92D050"/>
          </a:solidFill>
          <a:ln w="38100">
            <a:solidFill>
              <a:srgbClr val="6699FF"/>
            </a:solidFill>
          </a:ln>
          <a:effectLst>
            <a:outerShdw dist="88900" dir="3960000" algn="ctr" rotWithShape="0">
              <a:schemeClr val="bg1">
                <a:lumMod val="75000"/>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tx1">
                    <a:lumMod val="75000"/>
                    <a:lumOff val="25000"/>
                  </a:schemeClr>
                </a:solidFill>
              </a:rPr>
              <a:t>Accidental Fall</a:t>
            </a:r>
          </a:p>
        </p:txBody>
      </p:sp>
      <p:sp>
        <p:nvSpPr>
          <p:cNvPr id="28" name="Flowchart: Process 27">
            <a:extLst>
              <a:ext uri="{FF2B5EF4-FFF2-40B4-BE49-F238E27FC236}">
                <a16:creationId xmlns:a16="http://schemas.microsoft.com/office/drawing/2014/main" id="{30E3ADA7-EE89-4954-9C64-B52E623C6BB9}"/>
              </a:ext>
            </a:extLst>
          </p:cNvPr>
          <p:cNvSpPr/>
          <p:nvPr/>
        </p:nvSpPr>
        <p:spPr>
          <a:xfrm>
            <a:off x="7764859" y="4811881"/>
            <a:ext cx="1828800" cy="362749"/>
          </a:xfrm>
          <a:prstGeom prst="flowChartProcess">
            <a:avLst/>
          </a:prstGeom>
          <a:solidFill>
            <a:srgbClr val="92D050"/>
          </a:solidFill>
          <a:ln w="38100">
            <a:solidFill>
              <a:srgbClr val="6699FF"/>
            </a:solidFill>
          </a:ln>
          <a:effectLst>
            <a:outerShdw dist="88900" dir="3960000" algn="ctr" rotWithShape="0">
              <a:schemeClr val="bg1">
                <a:lumMod val="75000"/>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tx1">
                    <a:lumMod val="75000"/>
                    <a:lumOff val="25000"/>
                  </a:schemeClr>
                </a:solidFill>
              </a:rPr>
              <a:t>Anticipated Physiological Fall</a:t>
            </a:r>
          </a:p>
        </p:txBody>
      </p:sp>
      <p:sp>
        <p:nvSpPr>
          <p:cNvPr id="29" name="Flowchart: Process 28">
            <a:extLst>
              <a:ext uri="{FF2B5EF4-FFF2-40B4-BE49-F238E27FC236}">
                <a16:creationId xmlns:a16="http://schemas.microsoft.com/office/drawing/2014/main" id="{DCC6236F-2B68-4CDB-B8F8-47C051C3C45C}"/>
              </a:ext>
            </a:extLst>
          </p:cNvPr>
          <p:cNvSpPr/>
          <p:nvPr/>
        </p:nvSpPr>
        <p:spPr>
          <a:xfrm>
            <a:off x="9895237" y="4791075"/>
            <a:ext cx="1828800" cy="496490"/>
          </a:xfrm>
          <a:prstGeom prst="flowChartProcess">
            <a:avLst/>
          </a:prstGeom>
          <a:solidFill>
            <a:srgbClr val="92D050"/>
          </a:solidFill>
          <a:ln w="38100">
            <a:solidFill>
              <a:srgbClr val="6699FF"/>
            </a:solidFill>
          </a:ln>
          <a:effectLst>
            <a:outerShdw dist="88900" dir="3960000" algn="ctr" rotWithShape="0">
              <a:schemeClr val="bg1">
                <a:lumMod val="75000"/>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tx1">
                    <a:lumMod val="75000"/>
                    <a:lumOff val="25000"/>
                  </a:schemeClr>
                </a:solidFill>
              </a:rPr>
              <a:t>Unanticipated Physiological Fall</a:t>
            </a:r>
          </a:p>
        </p:txBody>
      </p:sp>
      <p:sp>
        <p:nvSpPr>
          <p:cNvPr id="30" name="Flowchart: Decision 29">
            <a:extLst>
              <a:ext uri="{FF2B5EF4-FFF2-40B4-BE49-F238E27FC236}">
                <a16:creationId xmlns:a16="http://schemas.microsoft.com/office/drawing/2014/main" id="{E75C066B-AFAB-41BC-BEA6-F21ACA7F924E}"/>
              </a:ext>
            </a:extLst>
          </p:cNvPr>
          <p:cNvSpPr/>
          <p:nvPr/>
        </p:nvSpPr>
        <p:spPr>
          <a:xfrm>
            <a:off x="6606377" y="5624533"/>
            <a:ext cx="1828800" cy="766097"/>
          </a:xfrm>
          <a:prstGeom prst="flowChartDecision">
            <a:avLst/>
          </a:prstGeom>
          <a:solidFill>
            <a:srgbClr val="A3C2FF"/>
          </a:solidFill>
          <a:ln w="38100">
            <a:solidFill>
              <a:srgbClr val="6699FF"/>
            </a:solidFill>
          </a:ln>
          <a:effectLst>
            <a:outerShdw dist="88900" dir="3960000" algn="ctr" rotWithShape="0">
              <a:schemeClr val="bg1">
                <a:lumMod val="75000"/>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lumMod val="75000"/>
                    <a:lumOff val="25000"/>
                  </a:schemeClr>
                </a:solidFill>
              </a:rPr>
              <a:t>Determine Preventability</a:t>
            </a:r>
          </a:p>
        </p:txBody>
      </p:sp>
      <p:cxnSp>
        <p:nvCxnSpPr>
          <p:cNvPr id="38" name="Straight Arrow Connector 37">
            <a:extLst>
              <a:ext uri="{FF2B5EF4-FFF2-40B4-BE49-F238E27FC236}">
                <a16:creationId xmlns:a16="http://schemas.microsoft.com/office/drawing/2014/main" id="{A50DE038-CEF9-4983-85BB-B2A8231EBB6D}"/>
              </a:ext>
            </a:extLst>
          </p:cNvPr>
          <p:cNvCxnSpPr>
            <a:cxnSpLocks/>
            <a:stCxn id="8" idx="3"/>
            <a:endCxn id="9" idx="1"/>
          </p:cNvCxnSpPr>
          <p:nvPr/>
        </p:nvCxnSpPr>
        <p:spPr bwMode="auto">
          <a:xfrm>
            <a:off x="9593663" y="1820263"/>
            <a:ext cx="301574" cy="2755"/>
          </a:xfrm>
          <a:prstGeom prst="straightConnector1">
            <a:avLst/>
          </a:prstGeom>
          <a:solidFill>
            <a:schemeClr val="accent1"/>
          </a:solidFill>
          <a:ln w="47625" cap="flat" cmpd="sng" algn="ctr">
            <a:solidFill>
              <a:srgbClr val="6699FF"/>
            </a:solidFill>
            <a:prstDash val="solid"/>
            <a:miter lim="800000"/>
            <a:headEnd type="triangl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2" name="Straight Arrow Connector 41">
            <a:extLst>
              <a:ext uri="{FF2B5EF4-FFF2-40B4-BE49-F238E27FC236}">
                <a16:creationId xmlns:a16="http://schemas.microsoft.com/office/drawing/2014/main" id="{3D6AEB17-A02A-4658-8F4B-D7F41213AF8B}"/>
              </a:ext>
            </a:extLst>
          </p:cNvPr>
          <p:cNvCxnSpPr>
            <a:cxnSpLocks/>
            <a:stCxn id="7" idx="0"/>
            <a:endCxn id="6" idx="2"/>
          </p:cNvCxnSpPr>
          <p:nvPr/>
        </p:nvCxnSpPr>
        <p:spPr bwMode="auto">
          <a:xfrm flipV="1">
            <a:off x="8679261" y="515318"/>
            <a:ext cx="0" cy="242816"/>
          </a:xfrm>
          <a:prstGeom prst="straightConnector1">
            <a:avLst/>
          </a:prstGeom>
          <a:solidFill>
            <a:schemeClr val="accent1"/>
          </a:solidFill>
          <a:ln w="47625" cap="flat" cmpd="sng" algn="ctr">
            <a:solidFill>
              <a:srgbClr val="6699FF"/>
            </a:solidFill>
            <a:prstDash val="solid"/>
            <a:miter lim="800000"/>
            <a:headEnd type="triangl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6" name="Straight Arrow Connector 45">
            <a:extLst>
              <a:ext uri="{FF2B5EF4-FFF2-40B4-BE49-F238E27FC236}">
                <a16:creationId xmlns:a16="http://schemas.microsoft.com/office/drawing/2014/main" id="{C021B090-9092-42B5-83CF-51261C153C71}"/>
              </a:ext>
            </a:extLst>
          </p:cNvPr>
          <p:cNvCxnSpPr>
            <a:cxnSpLocks/>
            <a:stCxn id="8" idx="0"/>
            <a:endCxn id="7" idx="2"/>
          </p:cNvCxnSpPr>
          <p:nvPr/>
        </p:nvCxnSpPr>
        <p:spPr bwMode="auto">
          <a:xfrm flipH="1" flipV="1">
            <a:off x="8679261" y="1161449"/>
            <a:ext cx="2" cy="241276"/>
          </a:xfrm>
          <a:prstGeom prst="straightConnector1">
            <a:avLst/>
          </a:prstGeom>
          <a:solidFill>
            <a:schemeClr val="accent1"/>
          </a:solidFill>
          <a:ln w="47625" cap="flat" cmpd="sng" algn="ctr">
            <a:solidFill>
              <a:srgbClr val="6699FF"/>
            </a:solidFill>
            <a:prstDash val="solid"/>
            <a:miter lim="800000"/>
            <a:headEnd type="triangl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9" name="Straight Arrow Connector 48">
            <a:extLst>
              <a:ext uri="{FF2B5EF4-FFF2-40B4-BE49-F238E27FC236}">
                <a16:creationId xmlns:a16="http://schemas.microsoft.com/office/drawing/2014/main" id="{02928FAA-AA08-4567-B399-8BD2CC99F844}"/>
              </a:ext>
            </a:extLst>
          </p:cNvPr>
          <p:cNvCxnSpPr>
            <a:cxnSpLocks/>
          </p:cNvCxnSpPr>
          <p:nvPr/>
        </p:nvCxnSpPr>
        <p:spPr bwMode="auto">
          <a:xfrm flipH="1" flipV="1">
            <a:off x="8679259" y="2212334"/>
            <a:ext cx="2" cy="241276"/>
          </a:xfrm>
          <a:prstGeom prst="straightConnector1">
            <a:avLst/>
          </a:prstGeom>
          <a:solidFill>
            <a:schemeClr val="accent1"/>
          </a:solidFill>
          <a:ln w="47625" cap="flat" cmpd="sng" algn="ctr">
            <a:solidFill>
              <a:srgbClr val="6699FF"/>
            </a:solidFill>
            <a:prstDash val="solid"/>
            <a:miter lim="800000"/>
            <a:headEnd type="triangl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0" name="Straight Arrow Connector 49">
            <a:extLst>
              <a:ext uri="{FF2B5EF4-FFF2-40B4-BE49-F238E27FC236}">
                <a16:creationId xmlns:a16="http://schemas.microsoft.com/office/drawing/2014/main" id="{08E4EBA5-FF5D-455E-8374-26CB2A860424}"/>
              </a:ext>
            </a:extLst>
          </p:cNvPr>
          <p:cNvCxnSpPr>
            <a:cxnSpLocks/>
            <a:stCxn id="20" idx="0"/>
          </p:cNvCxnSpPr>
          <p:nvPr/>
        </p:nvCxnSpPr>
        <p:spPr bwMode="auto">
          <a:xfrm flipV="1">
            <a:off x="8679262" y="2489373"/>
            <a:ext cx="0" cy="267333"/>
          </a:xfrm>
          <a:prstGeom prst="straightConnector1">
            <a:avLst/>
          </a:prstGeom>
          <a:solidFill>
            <a:schemeClr val="accent1"/>
          </a:solidFill>
          <a:ln w="47625" cap="flat" cmpd="sng" algn="ctr">
            <a:solidFill>
              <a:srgbClr val="6699FF"/>
            </a:solidFill>
            <a:prstDash val="solid"/>
            <a:miter lim="800000"/>
            <a:headEnd type="triangl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4" name="Connector: Elbow 53">
            <a:extLst>
              <a:ext uri="{FF2B5EF4-FFF2-40B4-BE49-F238E27FC236}">
                <a16:creationId xmlns:a16="http://schemas.microsoft.com/office/drawing/2014/main" id="{C13BDF0E-2D32-4FB5-823F-C9CBC7E18899}"/>
              </a:ext>
            </a:extLst>
          </p:cNvPr>
          <p:cNvCxnSpPr>
            <a:cxnSpLocks/>
            <a:stCxn id="13" idx="0"/>
            <a:endCxn id="21" idx="0"/>
          </p:cNvCxnSpPr>
          <p:nvPr/>
        </p:nvCxnSpPr>
        <p:spPr>
          <a:xfrm rot="16200000" flipH="1">
            <a:off x="8643321" y="583288"/>
            <a:ext cx="1" cy="4332643"/>
          </a:xfrm>
          <a:prstGeom prst="bentConnector3">
            <a:avLst>
              <a:gd name="adj1" fmla="val -22860000000"/>
            </a:avLst>
          </a:prstGeom>
          <a:solidFill>
            <a:schemeClr val="accent1"/>
          </a:solidFill>
          <a:ln w="47625" cap="flat" cmpd="sng" algn="ctr">
            <a:solidFill>
              <a:srgbClr val="6699FF"/>
            </a:solidFill>
            <a:prstDash val="solid"/>
            <a:miter lim="800000"/>
            <a:headEnd type="triangle" w="med" len="med"/>
            <a:tailEnd type="triangle"/>
          </a:ln>
          <a:effectLst/>
        </p:spPr>
      </p:cxnSp>
      <p:cxnSp>
        <p:nvCxnSpPr>
          <p:cNvPr id="58" name="Straight Arrow Connector 57">
            <a:extLst>
              <a:ext uri="{FF2B5EF4-FFF2-40B4-BE49-F238E27FC236}">
                <a16:creationId xmlns:a16="http://schemas.microsoft.com/office/drawing/2014/main" id="{C5C2752E-1F7F-4CBF-A9AA-EAA6C1AB3B6C}"/>
              </a:ext>
            </a:extLst>
          </p:cNvPr>
          <p:cNvCxnSpPr>
            <a:cxnSpLocks/>
            <a:stCxn id="22" idx="0"/>
            <a:endCxn id="13" idx="2"/>
          </p:cNvCxnSpPr>
          <p:nvPr/>
        </p:nvCxnSpPr>
        <p:spPr bwMode="auto">
          <a:xfrm flipV="1">
            <a:off x="6477001" y="3698128"/>
            <a:ext cx="0" cy="259489"/>
          </a:xfrm>
          <a:prstGeom prst="straightConnector1">
            <a:avLst/>
          </a:prstGeom>
          <a:solidFill>
            <a:schemeClr val="accent1"/>
          </a:solidFill>
          <a:ln w="47625" cap="flat" cmpd="sng" algn="ctr">
            <a:solidFill>
              <a:srgbClr val="6699FF"/>
            </a:solidFill>
            <a:prstDash val="solid"/>
            <a:miter lim="800000"/>
            <a:headEnd type="triangl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0" name="Straight Arrow Connector 59">
            <a:extLst>
              <a:ext uri="{FF2B5EF4-FFF2-40B4-BE49-F238E27FC236}">
                <a16:creationId xmlns:a16="http://schemas.microsoft.com/office/drawing/2014/main" id="{9463308A-AE24-476D-895A-989590A64C67}"/>
              </a:ext>
            </a:extLst>
          </p:cNvPr>
          <p:cNvCxnSpPr>
            <a:cxnSpLocks/>
            <a:stCxn id="23" idx="0"/>
            <a:endCxn id="20" idx="2"/>
          </p:cNvCxnSpPr>
          <p:nvPr/>
        </p:nvCxnSpPr>
        <p:spPr bwMode="auto">
          <a:xfrm flipH="1" flipV="1">
            <a:off x="8679262" y="3705225"/>
            <a:ext cx="1678" cy="252392"/>
          </a:xfrm>
          <a:prstGeom prst="straightConnector1">
            <a:avLst/>
          </a:prstGeom>
          <a:solidFill>
            <a:schemeClr val="accent1"/>
          </a:solidFill>
          <a:ln w="47625" cap="flat" cmpd="sng" algn="ctr">
            <a:solidFill>
              <a:srgbClr val="6699FF"/>
            </a:solidFill>
            <a:prstDash val="solid"/>
            <a:miter lim="800000"/>
            <a:headEnd type="triangl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2" name="Straight Arrow Connector 61">
            <a:extLst>
              <a:ext uri="{FF2B5EF4-FFF2-40B4-BE49-F238E27FC236}">
                <a16:creationId xmlns:a16="http://schemas.microsoft.com/office/drawing/2014/main" id="{98AB86E1-2A08-49C8-B552-CC65AE0DD90C}"/>
              </a:ext>
            </a:extLst>
          </p:cNvPr>
          <p:cNvCxnSpPr>
            <a:cxnSpLocks/>
            <a:stCxn id="24" idx="0"/>
          </p:cNvCxnSpPr>
          <p:nvPr/>
        </p:nvCxnSpPr>
        <p:spPr bwMode="auto">
          <a:xfrm flipH="1" flipV="1">
            <a:off x="10807957" y="3519508"/>
            <a:ext cx="1680" cy="438108"/>
          </a:xfrm>
          <a:prstGeom prst="straightConnector1">
            <a:avLst/>
          </a:prstGeom>
          <a:solidFill>
            <a:schemeClr val="accent1"/>
          </a:solidFill>
          <a:ln w="47625" cap="flat" cmpd="sng" algn="ctr">
            <a:solidFill>
              <a:srgbClr val="6699FF"/>
            </a:solidFill>
            <a:prstDash val="solid"/>
            <a:miter lim="800000"/>
            <a:headEnd type="triangl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4" name="Straight Arrow Connector 63">
            <a:extLst>
              <a:ext uri="{FF2B5EF4-FFF2-40B4-BE49-F238E27FC236}">
                <a16:creationId xmlns:a16="http://schemas.microsoft.com/office/drawing/2014/main" id="{928CA868-2B17-47A3-99E0-5649B208BBB5}"/>
              </a:ext>
            </a:extLst>
          </p:cNvPr>
          <p:cNvCxnSpPr>
            <a:cxnSpLocks/>
            <a:stCxn id="27" idx="0"/>
            <a:endCxn id="22" idx="2"/>
          </p:cNvCxnSpPr>
          <p:nvPr/>
        </p:nvCxnSpPr>
        <p:spPr bwMode="auto">
          <a:xfrm flipV="1">
            <a:off x="6477001" y="4321164"/>
            <a:ext cx="0" cy="469911"/>
          </a:xfrm>
          <a:prstGeom prst="straightConnector1">
            <a:avLst/>
          </a:prstGeom>
          <a:solidFill>
            <a:schemeClr val="accent1"/>
          </a:solidFill>
          <a:ln w="47625" cap="flat" cmpd="sng" algn="ctr">
            <a:solidFill>
              <a:srgbClr val="6699FF"/>
            </a:solidFill>
            <a:prstDash val="solid"/>
            <a:miter lim="800000"/>
            <a:headEnd type="triangl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6" name="Straight Arrow Connector 65">
            <a:extLst>
              <a:ext uri="{FF2B5EF4-FFF2-40B4-BE49-F238E27FC236}">
                <a16:creationId xmlns:a16="http://schemas.microsoft.com/office/drawing/2014/main" id="{8511F96C-0E3B-471A-8F54-6E30D4D8E721}"/>
              </a:ext>
            </a:extLst>
          </p:cNvPr>
          <p:cNvCxnSpPr>
            <a:cxnSpLocks/>
            <a:stCxn id="28" idx="0"/>
          </p:cNvCxnSpPr>
          <p:nvPr/>
        </p:nvCxnSpPr>
        <p:spPr bwMode="auto">
          <a:xfrm flipH="1" flipV="1">
            <a:off x="8679257" y="4403615"/>
            <a:ext cx="2" cy="408266"/>
          </a:xfrm>
          <a:prstGeom prst="straightConnector1">
            <a:avLst/>
          </a:prstGeom>
          <a:solidFill>
            <a:schemeClr val="accent1"/>
          </a:solidFill>
          <a:ln w="47625" cap="flat" cmpd="sng" algn="ctr">
            <a:solidFill>
              <a:srgbClr val="6699FF"/>
            </a:solidFill>
            <a:prstDash val="solid"/>
            <a:miter lim="800000"/>
            <a:headEnd type="triangl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9" name="Straight Arrow Connector 68">
            <a:extLst>
              <a:ext uri="{FF2B5EF4-FFF2-40B4-BE49-F238E27FC236}">
                <a16:creationId xmlns:a16="http://schemas.microsoft.com/office/drawing/2014/main" id="{70275006-7C96-4DFA-916E-B3E171F757AA}"/>
              </a:ext>
            </a:extLst>
          </p:cNvPr>
          <p:cNvCxnSpPr>
            <a:cxnSpLocks/>
            <a:stCxn id="29" idx="0"/>
            <a:endCxn id="24" idx="2"/>
          </p:cNvCxnSpPr>
          <p:nvPr/>
        </p:nvCxnSpPr>
        <p:spPr bwMode="auto">
          <a:xfrm flipV="1">
            <a:off x="10809637" y="4536306"/>
            <a:ext cx="0" cy="254769"/>
          </a:xfrm>
          <a:prstGeom prst="straightConnector1">
            <a:avLst/>
          </a:prstGeom>
          <a:solidFill>
            <a:schemeClr val="accent1"/>
          </a:solidFill>
          <a:ln w="47625" cap="flat" cmpd="sng" algn="ctr">
            <a:solidFill>
              <a:srgbClr val="6699FF"/>
            </a:solidFill>
            <a:prstDash val="solid"/>
            <a:miter lim="800000"/>
            <a:headEnd type="triangl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3" name="Straight Arrow Connector 72">
            <a:extLst>
              <a:ext uri="{FF2B5EF4-FFF2-40B4-BE49-F238E27FC236}">
                <a16:creationId xmlns:a16="http://schemas.microsoft.com/office/drawing/2014/main" id="{92F9FB1D-3362-425E-A596-27ACF70ACFC2}"/>
              </a:ext>
            </a:extLst>
          </p:cNvPr>
          <p:cNvCxnSpPr>
            <a:cxnSpLocks/>
          </p:cNvCxnSpPr>
          <p:nvPr/>
        </p:nvCxnSpPr>
        <p:spPr bwMode="auto">
          <a:xfrm flipH="1" flipV="1">
            <a:off x="7520777" y="5383257"/>
            <a:ext cx="2" cy="241276"/>
          </a:xfrm>
          <a:prstGeom prst="straightConnector1">
            <a:avLst/>
          </a:prstGeom>
          <a:solidFill>
            <a:schemeClr val="accent1"/>
          </a:solidFill>
          <a:ln w="47625" cap="flat" cmpd="sng" algn="ctr">
            <a:solidFill>
              <a:srgbClr val="6699FF"/>
            </a:solidFill>
            <a:prstDash val="solid"/>
            <a:miter lim="800000"/>
            <a:headEnd type="triangl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4" name="Connector: Elbow 73">
            <a:extLst>
              <a:ext uri="{FF2B5EF4-FFF2-40B4-BE49-F238E27FC236}">
                <a16:creationId xmlns:a16="http://schemas.microsoft.com/office/drawing/2014/main" id="{573A2915-7265-4A3C-9361-B7DF20403B5D}"/>
              </a:ext>
            </a:extLst>
          </p:cNvPr>
          <p:cNvCxnSpPr>
            <a:cxnSpLocks/>
            <a:stCxn id="27" idx="2"/>
            <a:endCxn id="28" idx="2"/>
          </p:cNvCxnSpPr>
          <p:nvPr/>
        </p:nvCxnSpPr>
        <p:spPr>
          <a:xfrm rot="16200000" flipH="1">
            <a:off x="7568126" y="4063497"/>
            <a:ext cx="20008" cy="2202258"/>
          </a:xfrm>
          <a:prstGeom prst="bentConnector3">
            <a:avLst>
              <a:gd name="adj1" fmla="val 1242543"/>
            </a:avLst>
          </a:prstGeom>
          <a:solidFill>
            <a:schemeClr val="accent1"/>
          </a:solidFill>
          <a:ln w="47625" cap="flat" cmpd="sng" algn="ctr">
            <a:solidFill>
              <a:srgbClr val="6699FF"/>
            </a:solidFill>
            <a:prstDash val="solid"/>
            <a:miter lim="800000"/>
            <a:headEnd type="none" w="med" len="med"/>
            <a:tailEnd type="none"/>
          </a:ln>
          <a:effectLst/>
        </p:spPr>
      </p:cxnSp>
    </p:spTree>
    <p:extLst>
      <p:ext uri="{BB962C8B-B14F-4D97-AF65-F5344CB8AC3E}">
        <p14:creationId xmlns:p14="http://schemas.microsoft.com/office/powerpoint/2010/main" val="347669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2E0A14-D967-42DA-B7EF-330F27B8E232}"/>
              </a:ext>
              <a:ext uri="{C183D7F6-B498-43B3-948B-1728B52AA6E4}">
                <adec:decorative xmlns:adec="http://schemas.microsoft.com/office/drawing/2017/decorative" val="1"/>
              </a:ext>
            </a:extLst>
          </p:cNvPr>
          <p:cNvSpPr/>
          <p:nvPr/>
        </p:nvSpPr>
        <p:spPr bwMode="invGray">
          <a:xfrm rot="5400000">
            <a:off x="1866950" y="3575907"/>
            <a:ext cx="761900" cy="44958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9EFD3274-B2FF-427F-9F1C-FBB05CE5A5D5}"/>
              </a:ext>
            </a:extLst>
          </p:cNvPr>
          <p:cNvSpPr>
            <a:spLocks noGrp="1"/>
          </p:cNvSpPr>
          <p:nvPr>
            <p:ph type="title"/>
          </p:nvPr>
        </p:nvSpPr>
        <p:spPr/>
        <p:txBody>
          <a:bodyPr anchor="ctr">
            <a:normAutofit/>
          </a:bodyPr>
          <a:lstStyle/>
          <a:p>
            <a:r>
              <a:rPr lang="en-US" i="0" dirty="0">
                <a:latin typeface="72 Black" panose="020B0A04030603020204" pitchFamily="34" charset="0"/>
                <a:cs typeface="72 Black" panose="020B0A04030603020204" pitchFamily="34" charset="0"/>
              </a:rPr>
              <a:t>Determine </a:t>
            </a:r>
            <a:r>
              <a:rPr lang="en-US" i="0" dirty="0">
                <a:latin typeface="+mn-lt"/>
                <a:cs typeface="72 Black" panose="020B0A04030603020204" pitchFamily="34" charset="0"/>
              </a:rPr>
              <a:t>Preventability </a:t>
            </a:r>
          </a:p>
        </p:txBody>
      </p:sp>
      <p:sp>
        <p:nvSpPr>
          <p:cNvPr id="3" name="Slide Number Placeholder 2">
            <a:extLst>
              <a:ext uri="{FF2B5EF4-FFF2-40B4-BE49-F238E27FC236}">
                <a16:creationId xmlns:a16="http://schemas.microsoft.com/office/drawing/2014/main" id="{6E79B521-6587-403B-B7E9-4564017E5A0B}"/>
              </a:ext>
            </a:extLst>
          </p:cNvPr>
          <p:cNvSpPr>
            <a:spLocks noGrp="1"/>
          </p:cNvSpPr>
          <p:nvPr>
            <p:ph type="sldNum" sz="quarter" idx="12"/>
          </p:nvPr>
        </p:nvSpPr>
        <p:spPr/>
        <p:txBody>
          <a:bodyPr/>
          <a:lstStyle/>
          <a:p>
            <a:fld id="{13D2E340-0663-474B-992C-9192B5C45E57}" type="slidenum">
              <a:rPr lang="en-US" noProof="0" smtClean="0"/>
              <a:t>12</a:t>
            </a:fld>
            <a:endParaRPr lang="en-US" noProof="0" dirty="0"/>
          </a:p>
        </p:txBody>
      </p:sp>
      <p:sp>
        <p:nvSpPr>
          <p:cNvPr id="6" name="Content Placeholder 5">
            <a:extLst>
              <a:ext uri="{FF2B5EF4-FFF2-40B4-BE49-F238E27FC236}">
                <a16:creationId xmlns:a16="http://schemas.microsoft.com/office/drawing/2014/main" id="{9154F2E9-76AD-4E75-AB84-85FE0B8D44CF}"/>
              </a:ext>
            </a:extLst>
          </p:cNvPr>
          <p:cNvSpPr>
            <a:spLocks noGrp="1"/>
          </p:cNvSpPr>
          <p:nvPr>
            <p:ph sz="quarter" idx="19"/>
          </p:nvPr>
        </p:nvSpPr>
        <p:spPr>
          <a:xfrm>
            <a:off x="1630837" y="1723363"/>
            <a:ext cx="8941913" cy="3884229"/>
          </a:xfrm>
        </p:spPr>
        <p:txBody>
          <a:bodyPr>
            <a:normAutofit fontScale="70000" lnSpcReduction="20000"/>
          </a:bodyPr>
          <a:lstStyle/>
          <a:p>
            <a:pPr marL="0" indent="0">
              <a:lnSpc>
                <a:spcPct val="120000"/>
              </a:lnSpc>
              <a:buNone/>
            </a:pPr>
            <a:r>
              <a:rPr lang="en-US" sz="2300" b="1" dirty="0">
                <a:solidFill>
                  <a:srgbClr val="669900"/>
                </a:solidFill>
                <a:latin typeface="72 Black" panose="020B0A04030603020204" pitchFamily="34" charset="0"/>
                <a:cs typeface="72 Black" panose="020B0A04030603020204" pitchFamily="34" charset="0"/>
              </a:rPr>
              <a:t>Step 1:  Conduct the Post Fall Huddle. </a:t>
            </a:r>
          </a:p>
          <a:p>
            <a:pPr marL="0" indent="0">
              <a:lnSpc>
                <a:spcPct val="120000"/>
              </a:lnSpc>
              <a:buNone/>
            </a:pPr>
            <a:r>
              <a:rPr lang="en-US" sz="2300" b="1" dirty="0">
                <a:solidFill>
                  <a:srgbClr val="669900"/>
                </a:solidFill>
                <a:latin typeface="72 Black" panose="020B0A04030603020204" pitchFamily="34" charset="0"/>
                <a:cs typeface="72 Black" panose="020B0A04030603020204" pitchFamily="34" charset="0"/>
              </a:rPr>
              <a:t>Step 2:  Determine the Immediate Cause of the Fall. </a:t>
            </a:r>
          </a:p>
          <a:p>
            <a:pPr marL="0" indent="0">
              <a:lnSpc>
                <a:spcPct val="120000"/>
              </a:lnSpc>
              <a:buNone/>
            </a:pPr>
            <a:r>
              <a:rPr lang="en-US" sz="2300" b="1" dirty="0">
                <a:solidFill>
                  <a:srgbClr val="669900"/>
                </a:solidFill>
                <a:latin typeface="72 Black" panose="020B0A04030603020204" pitchFamily="34" charset="0"/>
                <a:cs typeface="72 Black" panose="020B0A04030603020204" pitchFamily="34" charset="0"/>
              </a:rPr>
              <a:t>Step 3:  Determine the Type of Fall. </a:t>
            </a:r>
          </a:p>
          <a:p>
            <a:pPr marL="0" indent="0">
              <a:lnSpc>
                <a:spcPct val="120000"/>
              </a:lnSpc>
              <a:buNone/>
            </a:pPr>
            <a:r>
              <a:rPr lang="en-US" sz="2300" b="1" dirty="0">
                <a:solidFill>
                  <a:srgbClr val="669900"/>
                </a:solidFill>
                <a:latin typeface="72 Black" panose="020B0A04030603020204" pitchFamily="34" charset="0"/>
                <a:cs typeface="72 Black" panose="020B0A04030603020204" pitchFamily="34" charset="0"/>
              </a:rPr>
              <a:t>Step 4.  If Accidental and Anticipated Physiological Falls, determine Preventability: </a:t>
            </a:r>
          </a:p>
          <a:p>
            <a:pPr marL="0" indent="0">
              <a:lnSpc>
                <a:spcPct val="120000"/>
              </a:lnSpc>
              <a:buNone/>
            </a:pPr>
            <a:r>
              <a:rPr lang="en-US" b="1" dirty="0"/>
              <a:t>Could the care provider (direct care provider) have anticipated this event with the information available at the time?  </a:t>
            </a:r>
          </a:p>
          <a:p>
            <a:r>
              <a:rPr lang="en-US" dirty="0"/>
              <a:t> If the Answer is</a:t>
            </a:r>
            <a:r>
              <a:rPr lang="en-US" b="1" dirty="0"/>
              <a:t> </a:t>
            </a:r>
            <a:r>
              <a:rPr lang="en-US" b="1" dirty="0">
                <a:latin typeface="72 Black" panose="020B0A04030603020204" pitchFamily="34" charset="0"/>
                <a:cs typeface="72 Black" panose="020B0A04030603020204" pitchFamily="34" charset="0"/>
              </a:rPr>
              <a:t>NO</a:t>
            </a:r>
            <a:r>
              <a:rPr lang="en-US" dirty="0"/>
              <a:t>,  the fall is  Not  preventable. </a:t>
            </a:r>
          </a:p>
          <a:p>
            <a:r>
              <a:rPr lang="en-US" b="1" dirty="0"/>
              <a:t> If the answer is </a:t>
            </a:r>
            <a:r>
              <a:rPr lang="en-US" dirty="0">
                <a:latin typeface="72 Black" panose="020B0A04030603020204" pitchFamily="34" charset="0"/>
                <a:cs typeface="72 Black" panose="020B0A04030603020204" pitchFamily="34" charset="0"/>
              </a:rPr>
              <a:t>YES</a:t>
            </a:r>
            <a:r>
              <a:rPr lang="en-US" dirty="0"/>
              <a:t>, the provider must ask another question:  Were appropriate precautions taken to prevent this event?   </a:t>
            </a:r>
          </a:p>
          <a:p>
            <a:r>
              <a:rPr lang="en-US" dirty="0"/>
              <a:t>Answer: </a:t>
            </a:r>
          </a:p>
          <a:p>
            <a:pPr lvl="1"/>
            <a:r>
              <a:rPr lang="en-US" dirty="0"/>
              <a:t>No,  Clearly or likely Preventable;  </a:t>
            </a:r>
          </a:p>
          <a:p>
            <a:pPr lvl="1"/>
            <a:r>
              <a:rPr lang="en-US" dirty="0"/>
              <a:t>Yes,  Clearly or likely Unpreventable</a:t>
            </a:r>
          </a:p>
        </p:txBody>
      </p:sp>
      <p:sp>
        <p:nvSpPr>
          <p:cNvPr id="7" name="Rectangle 6">
            <a:extLst>
              <a:ext uri="{FF2B5EF4-FFF2-40B4-BE49-F238E27FC236}">
                <a16:creationId xmlns:a16="http://schemas.microsoft.com/office/drawing/2014/main" id="{1825DA65-4E99-4B17-B26E-9A9CF0D89690}"/>
              </a:ext>
            </a:extLst>
          </p:cNvPr>
          <p:cNvSpPr/>
          <p:nvPr/>
        </p:nvSpPr>
        <p:spPr>
          <a:xfrm>
            <a:off x="171450" y="5453651"/>
            <a:ext cx="4324350" cy="723275"/>
          </a:xfrm>
          <a:prstGeom prst="rect">
            <a:avLst/>
          </a:prstGeom>
        </p:spPr>
        <p:txBody>
          <a:bodyPr wrap="square">
            <a:spAutoFit/>
          </a:bodyPr>
          <a:lstStyle/>
          <a:p>
            <a:pPr marL="171450" indent="-171450">
              <a:spcAft>
                <a:spcPts val="600"/>
              </a:spcAft>
              <a:buFont typeface="Arial" panose="020B0604020202020204" pitchFamily="34" charset="0"/>
              <a:buChar char="•"/>
            </a:pPr>
            <a:r>
              <a:rPr lang="en-US" sz="1200" dirty="0">
                <a:solidFill>
                  <a:schemeClr val="bg1"/>
                </a:solidFill>
                <a:hlinkClick r:id="rId3">
                  <a:extLst>
                    <a:ext uri="{A12FA001-AC4F-418D-AE19-62706E023703}">
                      <ahyp:hlinkClr xmlns:ahyp="http://schemas.microsoft.com/office/drawing/2018/hyperlinkcolor" val="tx"/>
                    </a:ext>
                  </a:extLst>
                </a:hlinkClick>
              </a:rPr>
              <a:t>Levinson, D. R., (2010, Nov).  Adverse events in hospitals:  National incidence among Medicare beneficiaries</a:t>
            </a:r>
            <a:endParaRPr lang="en-US" sz="1200" dirty="0">
              <a:solidFill>
                <a:schemeClr val="bg1"/>
              </a:solidFill>
            </a:endParaRPr>
          </a:p>
          <a:p>
            <a:pPr marL="171450" indent="-171450">
              <a:spcAft>
                <a:spcPts val="600"/>
              </a:spcAft>
              <a:buFont typeface="Arial" panose="020B0604020202020204" pitchFamily="34" charset="0"/>
              <a:buChar char="•"/>
            </a:pPr>
            <a:r>
              <a:rPr lang="en-US" sz="1200" dirty="0">
                <a:solidFill>
                  <a:schemeClr val="bg1"/>
                </a:solidFill>
                <a:hlinkClick r:id="rId4">
                  <a:extLst>
                    <a:ext uri="{A12FA001-AC4F-418D-AE19-62706E023703}">
                      <ahyp:hlinkClr xmlns:ahyp="http://schemas.microsoft.com/office/drawing/2018/hyperlinkcolor" val="tx"/>
                    </a:ext>
                  </a:extLst>
                </a:hlinkClick>
              </a:rPr>
              <a:t>VA Falls Toolkit: Falls Decision Tree Typology</a:t>
            </a:r>
            <a:endParaRPr lang="en-US" sz="1200" dirty="0">
              <a:solidFill>
                <a:schemeClr val="bg1"/>
              </a:solidFill>
            </a:endParaRPr>
          </a:p>
        </p:txBody>
      </p:sp>
    </p:spTree>
    <p:extLst>
      <p:ext uri="{BB962C8B-B14F-4D97-AF65-F5344CB8AC3E}">
        <p14:creationId xmlns:p14="http://schemas.microsoft.com/office/powerpoint/2010/main" val="1804091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624A0B-FBAB-4345-91A1-A9E7BE2EF4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7734514" y="0"/>
            <a:ext cx="4457485" cy="6858000"/>
          </a:xfrm>
          <a:prstGeom prst="rect">
            <a:avLst/>
          </a:prstGeom>
        </p:spPr>
      </p:pic>
      <p:sp>
        <p:nvSpPr>
          <p:cNvPr id="7" name="Freeform 6" title="Page Number Shape">
            <a:extLst>
              <a:ext uri="{FF2B5EF4-FFF2-40B4-BE49-F238E27FC236}">
                <a16:creationId xmlns:a16="http://schemas.microsoft.com/office/drawing/2014/main" id="{52102F98-CFF3-46E7-8BEE-8A5A387DB652}"/>
              </a:ext>
            </a:extLst>
          </p:cNvPr>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pic>
        <p:nvPicPr>
          <p:cNvPr id="25" name="Picture 24">
            <a:extLst>
              <a:ext uri="{FF2B5EF4-FFF2-40B4-BE49-F238E27FC236}">
                <a16:creationId xmlns:a16="http://schemas.microsoft.com/office/drawing/2014/main" id="{53D82ABD-705B-4751-AD06-8D9DD8BCA67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 y="0"/>
            <a:ext cx="7734520" cy="6857999"/>
          </a:xfrm>
          <a:prstGeom prst="rect">
            <a:avLst/>
          </a:prstGeom>
          <a:solidFill>
            <a:srgbClr val="FEC300"/>
          </a:solidFill>
        </p:spPr>
      </p:pic>
      <p:sp>
        <p:nvSpPr>
          <p:cNvPr id="3" name="Slide Number Placeholder 2">
            <a:extLst>
              <a:ext uri="{FF2B5EF4-FFF2-40B4-BE49-F238E27FC236}">
                <a16:creationId xmlns:a16="http://schemas.microsoft.com/office/drawing/2014/main" id="{0C700151-E24E-41FF-A8A3-8E5839A9FBE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13</a:t>
            </a:fld>
            <a:endParaRPr lang="en-US" noProof="0" dirty="0"/>
          </a:p>
        </p:txBody>
      </p:sp>
      <p:sp>
        <p:nvSpPr>
          <p:cNvPr id="17" name="Rectangle 16">
            <a:extLst>
              <a:ext uri="{FF2B5EF4-FFF2-40B4-BE49-F238E27FC236}">
                <a16:creationId xmlns:a16="http://schemas.microsoft.com/office/drawing/2014/main" id="{3298A620-3E29-4DF7-9A18-FAA4FF19545F}"/>
              </a:ext>
              <a:ext uri="{C183D7F6-B498-43B3-948B-1728B52AA6E4}">
                <adec:decorative xmlns:adec="http://schemas.microsoft.com/office/drawing/2017/decorative" val="1"/>
              </a:ext>
            </a:extLst>
          </p:cNvPr>
          <p:cNvSpPr/>
          <p:nvPr/>
        </p:nvSpPr>
        <p:spPr bwMode="invGray">
          <a:xfrm rot="5400000">
            <a:off x="1618576" y="2560320"/>
            <a:ext cx="1625600" cy="486275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457200" defTabSz="914400">
              <a:lnSpc>
                <a:spcPct val="90000"/>
              </a:lnSpc>
              <a:spcBef>
                <a:spcPct val="0"/>
              </a:spcBef>
            </a:pPr>
            <a:r>
              <a:rPr lang="en-US" sz="5000" b="1" dirty="0">
                <a:latin typeface="72 Black" panose="020B0A04030603020204" pitchFamily="34" charset="0"/>
                <a:cs typeface="72 Black" panose="020B0A04030603020204" pitchFamily="34" charset="0"/>
              </a:rPr>
              <a:t>Post Fall  </a:t>
            </a:r>
          </a:p>
          <a:p>
            <a:pPr marL="457200" algn="ctr" defTabSz="914400">
              <a:lnSpc>
                <a:spcPct val="90000"/>
              </a:lnSpc>
              <a:spcBef>
                <a:spcPct val="0"/>
              </a:spcBef>
            </a:pPr>
            <a:r>
              <a:rPr lang="en-US" sz="5000" dirty="0">
                <a:cs typeface="72 Black" panose="020B0A04030603020204" pitchFamily="34" charset="0"/>
              </a:rPr>
              <a:t>Huddle Form</a:t>
            </a:r>
          </a:p>
        </p:txBody>
      </p:sp>
      <p:sp>
        <p:nvSpPr>
          <p:cNvPr id="19" name="Rectangle 18">
            <a:extLst>
              <a:ext uri="{FF2B5EF4-FFF2-40B4-BE49-F238E27FC236}">
                <a16:creationId xmlns:a16="http://schemas.microsoft.com/office/drawing/2014/main" id="{2F8600ED-CFE2-4260-BD3B-F1FEEB6C4997}"/>
              </a:ext>
            </a:extLst>
          </p:cNvPr>
          <p:cNvSpPr/>
          <p:nvPr/>
        </p:nvSpPr>
        <p:spPr>
          <a:xfrm>
            <a:off x="6766560" y="1852494"/>
            <a:ext cx="5221446" cy="2585323"/>
          </a:xfrm>
          <a:prstGeom prst="rect">
            <a:avLst/>
          </a:prstGeom>
        </p:spPr>
        <p:txBody>
          <a:bodyPr wrap="square" anchor="ctr">
            <a:spAutoFit/>
          </a:bodyPr>
          <a:lstStyle/>
          <a:p>
            <a:pPr algn="ctr" defTabSz="914400">
              <a:spcBef>
                <a:spcPts val="900"/>
              </a:spcBef>
            </a:pPr>
            <a:r>
              <a:rPr lang="en-US" sz="5400" b="1" i="1" dirty="0">
                <a:solidFill>
                  <a:prstClr val="black">
                    <a:lumMod val="85000"/>
                    <a:lumOff val="15000"/>
                  </a:prstClr>
                </a:solidFill>
              </a:rPr>
              <a:t>Don’t Morph This Form to Be Something Else!</a:t>
            </a:r>
          </a:p>
        </p:txBody>
      </p:sp>
      <p:pic>
        <p:nvPicPr>
          <p:cNvPr id="8" name="Picture 7">
            <a:extLst>
              <a:ext uri="{FF2B5EF4-FFF2-40B4-BE49-F238E27FC236}">
                <a16:creationId xmlns:a16="http://schemas.microsoft.com/office/drawing/2014/main" id="{76D71760-4FF9-4ADC-826E-6AD0AAB0AA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3534783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8CEE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9F746A-26EA-4878-B2D1-39EA8CE1D5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34" b="1381"/>
          <a:stretch/>
        </p:blipFill>
        <p:spPr>
          <a:xfrm flipH="1">
            <a:off x="10228217" y="-6530"/>
            <a:ext cx="1963782" cy="6858000"/>
          </a:xfrm>
          <a:prstGeom prst="rect">
            <a:avLst/>
          </a:prstGeom>
        </p:spPr>
      </p:pic>
      <p:pic>
        <p:nvPicPr>
          <p:cNvPr id="5" name="Picture 4">
            <a:extLst>
              <a:ext uri="{FF2B5EF4-FFF2-40B4-BE49-F238E27FC236}">
                <a16:creationId xmlns:a16="http://schemas.microsoft.com/office/drawing/2014/main" id="{07C42A7F-CF45-427E-AAAD-C44963D3A10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 y="-6531"/>
            <a:ext cx="10228218" cy="6858000"/>
          </a:xfrm>
          <a:prstGeom prst="rect">
            <a:avLst/>
          </a:prstGeom>
        </p:spPr>
      </p:pic>
      <p:sp>
        <p:nvSpPr>
          <p:cNvPr id="7" name="Freeform 6" title="Page Number Shape">
            <a:extLst>
              <a:ext uri="{FF2B5EF4-FFF2-40B4-BE49-F238E27FC236}">
                <a16:creationId xmlns:a16="http://schemas.microsoft.com/office/drawing/2014/main" id="{52102F98-CFF3-46E7-8BEE-8A5A387DB652}"/>
              </a:ext>
            </a:extLst>
          </p:cNvPr>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3" name="Slide Number Placeholder 2">
            <a:extLst>
              <a:ext uri="{FF2B5EF4-FFF2-40B4-BE49-F238E27FC236}">
                <a16:creationId xmlns:a16="http://schemas.microsoft.com/office/drawing/2014/main" id="{0C700151-E24E-41FF-A8A3-8E5839A9FBE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14</a:t>
            </a:fld>
            <a:endParaRPr lang="en-US" noProof="0" dirty="0"/>
          </a:p>
        </p:txBody>
      </p:sp>
      <p:sp>
        <p:nvSpPr>
          <p:cNvPr id="17" name="Rectangle 16">
            <a:extLst>
              <a:ext uri="{FF2B5EF4-FFF2-40B4-BE49-F238E27FC236}">
                <a16:creationId xmlns:a16="http://schemas.microsoft.com/office/drawing/2014/main" id="{3298A620-3E29-4DF7-9A18-FAA4FF19545F}"/>
              </a:ext>
              <a:ext uri="{C183D7F6-B498-43B3-948B-1728B52AA6E4}">
                <adec:decorative xmlns:adec="http://schemas.microsoft.com/office/drawing/2017/decorative" val="1"/>
              </a:ext>
            </a:extLst>
          </p:cNvPr>
          <p:cNvSpPr/>
          <p:nvPr/>
        </p:nvSpPr>
        <p:spPr bwMode="invGray">
          <a:xfrm rot="5400000">
            <a:off x="1618576" y="2560320"/>
            <a:ext cx="1625600" cy="486275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457200" defTabSz="914400">
              <a:lnSpc>
                <a:spcPct val="90000"/>
              </a:lnSpc>
              <a:spcBef>
                <a:spcPct val="0"/>
              </a:spcBef>
            </a:pPr>
            <a:r>
              <a:rPr lang="en-US" sz="5000" dirty="0">
                <a:latin typeface="72 Black" panose="020B0A04030603020204" pitchFamily="34" charset="0"/>
                <a:cs typeface="72 Black" panose="020B0A04030603020204" pitchFamily="34" charset="0"/>
              </a:rPr>
              <a:t>PFH</a:t>
            </a:r>
            <a:r>
              <a:rPr lang="en-US" sz="5000" b="1" dirty="0">
                <a:latin typeface="72 Black" panose="020B0A04030603020204" pitchFamily="34" charset="0"/>
                <a:cs typeface="72 Black" panose="020B0A04030603020204" pitchFamily="34" charset="0"/>
              </a:rPr>
              <a:t> </a:t>
            </a:r>
            <a:r>
              <a:rPr lang="en-US" sz="5000" dirty="0">
                <a:cs typeface="72 Black" panose="020B0A04030603020204" pitchFamily="34" charset="0"/>
              </a:rPr>
              <a:t>Form</a:t>
            </a:r>
          </a:p>
        </p:txBody>
      </p:sp>
      <p:pic>
        <p:nvPicPr>
          <p:cNvPr id="10" name="Content Placeholder 5" descr="Table&#10;&#10;Description automatically generated">
            <a:extLst>
              <a:ext uri="{FF2B5EF4-FFF2-40B4-BE49-F238E27FC236}">
                <a16:creationId xmlns:a16="http://schemas.microsoft.com/office/drawing/2014/main" id="{A0784296-B6AB-6F33-AD38-38563F009023}"/>
              </a:ext>
            </a:extLst>
          </p:cNvPr>
          <p:cNvPicPr>
            <a:picLocks noGrp="1" noChangeAspect="1"/>
          </p:cNvPicPr>
          <p:nvPr/>
        </p:nvPicPr>
        <p:blipFill>
          <a:blip r:embed="rId5">
            <a:extLst>
              <a:ext uri="{28A0092B-C50C-407E-A947-70E740481C1C}">
                <a14:useLocalDpi xmlns:a14="http://schemas.microsoft.com/office/drawing/2010/main"/>
              </a:ext>
            </a:extLst>
          </a:blip>
          <a:stretch>
            <a:fillRect/>
          </a:stretch>
        </p:blipFill>
        <p:spPr bwMode="auto">
          <a:xfrm>
            <a:off x="6067696" y="223358"/>
            <a:ext cx="4025866" cy="5157222"/>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lc="http://schemas.openxmlformats.org/drawingml/2006/lockedCanvas" val="1"/>
            </a:ext>
          </a:extLst>
        </p:spPr>
      </p:pic>
      <p:pic>
        <p:nvPicPr>
          <p:cNvPr id="11" name="Picture 10" descr="Graphical user interface, text, application, email&#10;&#10;Description automatically generated">
            <a:extLst>
              <a:ext uri="{FF2B5EF4-FFF2-40B4-BE49-F238E27FC236}">
                <a16:creationId xmlns:a16="http://schemas.microsoft.com/office/drawing/2014/main" id="{6D742731-D50A-D47C-3D90-04DF8E6B7B5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67695" y="5383692"/>
            <a:ext cx="4025866" cy="1250950"/>
          </a:xfrm>
          <a:prstGeom prst="rect">
            <a:avLst/>
          </a:prstGeom>
        </p:spPr>
      </p:pic>
      <p:pic>
        <p:nvPicPr>
          <p:cNvPr id="13" name="Picture 12">
            <a:extLst>
              <a:ext uri="{FF2B5EF4-FFF2-40B4-BE49-F238E27FC236}">
                <a16:creationId xmlns:a16="http://schemas.microsoft.com/office/drawing/2014/main" id="{67BAA877-FA7E-4AE5-8240-780E52124C8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1364833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F9865F25-0EED-475B-B4A9-64A514EF96C9}"/>
              </a:ext>
            </a:extLst>
          </p:cNvPr>
          <p:cNvSpPr>
            <a:spLocks noGrp="1"/>
          </p:cNvSpPr>
          <p:nvPr>
            <p:ph type="sldNum" sz="quarter" idx="12"/>
          </p:nvPr>
        </p:nvSpPr>
        <p:spPr/>
        <p:txBody>
          <a:bodyPr/>
          <a:lstStyle/>
          <a:p>
            <a:fld id="{13D2E340-0663-474B-992C-9192B5C45E57}" type="slidenum">
              <a:rPr lang="en-US" noProof="0" smtClean="0"/>
              <a:t>15</a:t>
            </a:fld>
            <a:endParaRPr lang="en-US" noProof="0" dirty="0"/>
          </a:p>
        </p:txBody>
      </p:sp>
      <p:sp>
        <p:nvSpPr>
          <p:cNvPr id="4" name="Content Placeholder 3"/>
          <p:cNvSpPr>
            <a:spLocks noGrp="1"/>
          </p:cNvSpPr>
          <p:nvPr>
            <p:ph idx="1"/>
          </p:nvPr>
        </p:nvSpPr>
        <p:spPr/>
        <p:txBody>
          <a:bodyPr>
            <a:normAutofit/>
          </a:bodyPr>
          <a:lstStyle/>
          <a:p>
            <a:r>
              <a:rPr lang="en-US" dirty="0"/>
              <a:t>Specify Root Cause (proximal  cause) of fall and injuries</a:t>
            </a:r>
          </a:p>
          <a:p>
            <a:r>
              <a:rPr lang="en-US" dirty="0"/>
              <a:t>Specify Type of Fall</a:t>
            </a:r>
          </a:p>
          <a:p>
            <a:r>
              <a:rPr lang="en-US" dirty="0"/>
              <a:t>Identify actions to prevent reoccurrence</a:t>
            </a:r>
          </a:p>
          <a:p>
            <a:r>
              <a:rPr lang="en-US" dirty="0"/>
              <a:t>Changed Planned of Care</a:t>
            </a:r>
          </a:p>
          <a:p>
            <a:r>
              <a:rPr lang="en-US" dirty="0"/>
              <a:t>Patient / Resident (family) involved in learning about the fall occurrence </a:t>
            </a:r>
          </a:p>
          <a:p>
            <a:r>
              <a:rPr lang="en-US" dirty="0"/>
              <a:t>Mitigate / Eliminate root cause of fall and injury(</a:t>
            </a:r>
            <a:r>
              <a:rPr lang="en-US" dirty="0" err="1"/>
              <a:t>ies</a:t>
            </a:r>
            <a:r>
              <a:rPr lang="en-US" dirty="0"/>
              <a:t>)</a:t>
            </a:r>
          </a:p>
          <a:p>
            <a:r>
              <a:rPr lang="en-US" dirty="0"/>
              <a:t>Prevent Repeat Fall – same type and same cause</a:t>
            </a:r>
          </a:p>
          <a:p>
            <a:r>
              <a:rPr lang="en-US" dirty="0"/>
              <a:t>Eliminate sources of injuries</a:t>
            </a:r>
          </a:p>
          <a:p>
            <a:r>
              <a:rPr lang="en-US" dirty="0"/>
              <a:t>Reduce Repeat Fall and  Fall-injury Rates </a:t>
            </a:r>
          </a:p>
          <a:p>
            <a:pPr marL="114300" indent="0">
              <a:buNone/>
            </a:pPr>
            <a:endParaRPr lang="en-US" dirty="0"/>
          </a:p>
        </p:txBody>
      </p:sp>
      <p:sp>
        <p:nvSpPr>
          <p:cNvPr id="6" name="Title 4">
            <a:extLst>
              <a:ext uri="{FF2B5EF4-FFF2-40B4-BE49-F238E27FC236}">
                <a16:creationId xmlns:a16="http://schemas.microsoft.com/office/drawing/2014/main" id="{3DD7EADD-623B-49F6-BD7A-35AA977B41E4}"/>
              </a:ext>
            </a:extLst>
          </p:cNvPr>
          <p:cNvSpPr txBox="1">
            <a:spLocks/>
          </p:cNvSpPr>
          <p:nvPr/>
        </p:nvSpPr>
        <p:spPr>
          <a:xfrm>
            <a:off x="762000" y="559678"/>
            <a:ext cx="3833906" cy="2221622"/>
          </a:xfrm>
          <a:prstGeom prst="rect">
            <a:avLst/>
          </a:prstGeom>
        </p:spPr>
        <p:txBody>
          <a:bodyPr vert="horz" lIns="91440" tIns="45720" rIns="91440" bIns="45720" rtlCol="0" anchor="b">
            <a:normAutofit/>
          </a:bodyPr>
          <a:lstStyle>
            <a:lvl1pPr algn="r" defTabSz="914400">
              <a:lnSpc>
                <a:spcPct val="90000"/>
              </a:lnSpc>
              <a:spcBef>
                <a:spcPct val="0"/>
              </a:spcBef>
              <a:buNone/>
              <a:defRPr sz="3200" b="0" i="0" baseline="0">
                <a:solidFill>
                  <a:schemeClr val="bg1"/>
                </a:solidFill>
                <a:latin typeface="72 Black" panose="020B0A04030603020204" pitchFamily="34" charset="0"/>
                <a:ea typeface="+mj-ea"/>
                <a:cs typeface="72 Black" panose="020B0A04030603020204" pitchFamily="34" charset="0"/>
              </a:defRPr>
            </a:lvl1pPr>
          </a:lstStyle>
          <a:p>
            <a:r>
              <a:rPr lang="en-US" dirty="0"/>
              <a:t>Outcomes of</a:t>
            </a:r>
          </a:p>
        </p:txBody>
      </p:sp>
      <p:sp>
        <p:nvSpPr>
          <p:cNvPr id="7" name="Text Placeholder 5">
            <a:extLst>
              <a:ext uri="{FF2B5EF4-FFF2-40B4-BE49-F238E27FC236}">
                <a16:creationId xmlns:a16="http://schemas.microsoft.com/office/drawing/2014/main" id="{E3C2FA6E-87B6-451F-B3D1-7A041332CCF7}"/>
              </a:ext>
            </a:extLst>
          </p:cNvPr>
          <p:cNvSpPr txBox="1">
            <a:spLocks/>
          </p:cNvSpPr>
          <p:nvPr/>
        </p:nvSpPr>
        <p:spPr>
          <a:xfrm>
            <a:off x="762000" y="2895600"/>
            <a:ext cx="3842550" cy="2855913"/>
          </a:xfrm>
          <a:prstGeom prst="rect">
            <a:avLst/>
          </a:prstGeom>
        </p:spPr>
        <p:txBody>
          <a:bodyPr vert="horz" lIns="91440" tIns="45720" rIns="91440" bIns="45720" rtlCol="0" anchor="t">
            <a:normAutofit/>
          </a:bodyPr>
          <a:lstStyle>
            <a:lvl1pPr indent="0" algn="r" defTabSz="914400">
              <a:lnSpc>
                <a:spcPct val="90000"/>
              </a:lnSpc>
              <a:spcBef>
                <a:spcPct val="0"/>
              </a:spcBef>
              <a:buFont typeface="Arial" panose="020B0604020202020204" pitchFamily="34" charset="0"/>
              <a:buNone/>
              <a:defRPr sz="3200" i="1" baseline="0">
                <a:solidFill>
                  <a:schemeClr val="bg1"/>
                </a:solidFill>
                <a:latin typeface="+mj-lt"/>
                <a:ea typeface="+mj-ea"/>
                <a:cs typeface="+mj-cs"/>
              </a:defRPr>
            </a:lvl1pPr>
            <a:lvl2pPr marL="402336" indent="0" algn="r" defTabSz="914400">
              <a:lnSpc>
                <a:spcPct val="112000"/>
              </a:lnSpc>
              <a:spcBef>
                <a:spcPts val="900"/>
              </a:spcBef>
              <a:buFont typeface="Corbel" panose="020B0503020204020204" pitchFamily="34" charset="0"/>
              <a:buNone/>
              <a:defRPr baseline="0">
                <a:solidFill>
                  <a:schemeClr val="tx1">
                    <a:lumMod val="85000"/>
                    <a:lumOff val="15000"/>
                  </a:schemeClr>
                </a:solidFill>
              </a:defRPr>
            </a:lvl2pPr>
            <a:lvl3pPr marL="859536" indent="0" algn="r" defTabSz="914400">
              <a:lnSpc>
                <a:spcPct val="112000"/>
              </a:lnSpc>
              <a:spcBef>
                <a:spcPts val="900"/>
              </a:spcBef>
              <a:buFont typeface="Arial" panose="020B0604020202020204" pitchFamily="34" charset="0"/>
              <a:buNone/>
              <a:defRPr sz="1600" baseline="0">
                <a:solidFill>
                  <a:schemeClr val="tx1">
                    <a:lumMod val="85000"/>
                    <a:lumOff val="15000"/>
                  </a:schemeClr>
                </a:solidFill>
              </a:defRPr>
            </a:lvl3pPr>
            <a:lvl4pPr marL="1316736" indent="0" algn="r" defTabSz="914400">
              <a:lnSpc>
                <a:spcPct val="112000"/>
              </a:lnSpc>
              <a:spcBef>
                <a:spcPts val="900"/>
              </a:spcBef>
              <a:buFont typeface="Corbel" panose="020B0503020204020204" pitchFamily="34" charset="0"/>
              <a:buNone/>
              <a:defRPr sz="1400" baseline="0">
                <a:solidFill>
                  <a:schemeClr val="tx1">
                    <a:lumMod val="85000"/>
                    <a:lumOff val="15000"/>
                  </a:schemeClr>
                </a:solidFill>
              </a:defRPr>
            </a:lvl4pPr>
            <a:lvl5pPr marL="1773936" indent="0" algn="r" defTabSz="914400">
              <a:lnSpc>
                <a:spcPct val="112000"/>
              </a:lnSpc>
              <a:spcBef>
                <a:spcPts val="900"/>
              </a:spcBef>
              <a:buFont typeface="Arial" panose="020B0604020202020204" pitchFamily="34" charset="0"/>
              <a:buNone/>
              <a:defRPr sz="1400" i="1" baseline="0">
                <a:solidFill>
                  <a:schemeClr val="tx1">
                    <a:lumMod val="85000"/>
                    <a:lumOff val="15000"/>
                  </a:schemeClr>
                </a:solidFill>
              </a:defRPr>
            </a:lvl5pPr>
            <a:lvl6pPr marL="2514600" indent="-283464" defTabSz="914400">
              <a:lnSpc>
                <a:spcPct val="112000"/>
              </a:lnSpc>
              <a:spcBef>
                <a:spcPts val="1300"/>
              </a:spcBef>
              <a:buFont typeface="Corbel" panose="020B0503020204020204" pitchFamily="34" charset="0"/>
              <a:buChar char="–"/>
              <a:defRPr sz="1400">
                <a:solidFill>
                  <a:schemeClr val="tx1">
                    <a:lumMod val="85000"/>
                    <a:lumOff val="15000"/>
                  </a:schemeClr>
                </a:solidFill>
              </a:defRPr>
            </a:lvl6pPr>
            <a:lvl7pPr marL="2971800" indent="-283464" defTabSz="914400">
              <a:lnSpc>
                <a:spcPct val="112000"/>
              </a:lnSpc>
              <a:spcBef>
                <a:spcPts val="1300"/>
              </a:spcBef>
              <a:buFont typeface="Arial" panose="020B0604020202020204" pitchFamily="34" charset="0"/>
              <a:buChar char="•"/>
              <a:defRPr sz="1400" i="1">
                <a:solidFill>
                  <a:schemeClr val="tx1">
                    <a:lumMod val="85000"/>
                    <a:lumOff val="15000"/>
                  </a:schemeClr>
                </a:solidFill>
              </a:defRPr>
            </a:lvl7pPr>
            <a:lvl8pPr marL="3429000" indent="-283464" defTabSz="914400">
              <a:lnSpc>
                <a:spcPct val="112000"/>
              </a:lnSpc>
              <a:spcBef>
                <a:spcPts val="1300"/>
              </a:spcBef>
              <a:buFont typeface="Corbel" panose="020B0503020204020204" pitchFamily="34" charset="0"/>
              <a:buChar char="–"/>
              <a:defRPr sz="1400">
                <a:solidFill>
                  <a:schemeClr val="tx1">
                    <a:lumMod val="85000"/>
                    <a:lumOff val="15000"/>
                  </a:schemeClr>
                </a:solidFill>
              </a:defRPr>
            </a:lvl8pPr>
            <a:lvl9pPr marL="3886200" indent="-283464" defTabSz="914400">
              <a:lnSpc>
                <a:spcPct val="112000"/>
              </a:lnSpc>
              <a:spcBef>
                <a:spcPts val="1300"/>
              </a:spcBef>
              <a:buFont typeface="Arial" panose="020B0604020202020204" pitchFamily="34" charset="0"/>
              <a:buChar char="•"/>
              <a:defRPr sz="1400" i="1" baseline="0">
                <a:solidFill>
                  <a:schemeClr val="tx1">
                    <a:lumMod val="85000"/>
                    <a:lumOff val="15000"/>
                  </a:schemeClr>
                </a:solidFill>
              </a:defRPr>
            </a:lvl9pPr>
          </a:lstStyle>
          <a:p>
            <a:r>
              <a:rPr lang="en-US" dirty="0"/>
              <a:t>Post Fall Huddles</a:t>
            </a:r>
          </a:p>
        </p:txBody>
      </p:sp>
    </p:spTree>
    <p:extLst>
      <p:ext uri="{BB962C8B-B14F-4D97-AF65-F5344CB8AC3E}">
        <p14:creationId xmlns:p14="http://schemas.microsoft.com/office/powerpoint/2010/main" val="4144773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6CD5DD-1FD8-47C1-8F7F-42D399B9357F}"/>
              </a:ext>
              <a:ext uri="{C183D7F6-B498-43B3-948B-1728B52AA6E4}">
                <adec:decorative xmlns:adec="http://schemas.microsoft.com/office/drawing/2017/decorative" val="1"/>
              </a:ext>
            </a:extLst>
          </p:cNvPr>
          <p:cNvSpPr/>
          <p:nvPr/>
        </p:nvSpPr>
        <p:spPr bwMode="invGray">
          <a:xfrm rot="5400000">
            <a:off x="1618576" y="969264"/>
            <a:ext cx="1625600" cy="486275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457200" defTabSz="914400">
              <a:lnSpc>
                <a:spcPct val="90000"/>
              </a:lnSpc>
              <a:spcBef>
                <a:spcPct val="0"/>
              </a:spcBef>
            </a:pPr>
            <a:r>
              <a:rPr lang="en-US" sz="4400" b="1" dirty="0">
                <a:latin typeface="72 Black" panose="020B0A04030603020204" pitchFamily="34" charset="0"/>
                <a:cs typeface="72 Black" panose="020B0A04030603020204" pitchFamily="34" charset="0"/>
              </a:rPr>
              <a:t>Post Fall </a:t>
            </a:r>
          </a:p>
          <a:p>
            <a:pPr marL="457200" defTabSz="914400">
              <a:lnSpc>
                <a:spcPct val="90000"/>
              </a:lnSpc>
              <a:spcBef>
                <a:spcPct val="0"/>
              </a:spcBef>
            </a:pPr>
            <a:r>
              <a:rPr lang="en-US" sz="4400" dirty="0">
                <a:cs typeface="72 Black" panose="020B0A04030603020204" pitchFamily="34" charset="0"/>
              </a:rPr>
              <a:t>Huddle Resources</a:t>
            </a:r>
          </a:p>
        </p:txBody>
      </p:sp>
      <p:sp>
        <p:nvSpPr>
          <p:cNvPr id="7" name="Freeform 6" title="Page Number Shape">
            <a:extLst>
              <a:ext uri="{FF2B5EF4-FFF2-40B4-BE49-F238E27FC236}">
                <a16:creationId xmlns:a16="http://schemas.microsoft.com/office/drawing/2014/main" id="{52102F98-CFF3-46E7-8BEE-8A5A387DB652}"/>
              </a:ext>
            </a:extLst>
          </p:cNvPr>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3" name="Slide Number Placeholder 2">
            <a:extLst>
              <a:ext uri="{FF2B5EF4-FFF2-40B4-BE49-F238E27FC236}">
                <a16:creationId xmlns:a16="http://schemas.microsoft.com/office/drawing/2014/main" id="{0C700151-E24E-41FF-A8A3-8E5839A9FBE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16</a:t>
            </a:fld>
            <a:endParaRPr lang="en-US" noProof="0" dirty="0"/>
          </a:p>
        </p:txBody>
      </p:sp>
      <p:pic>
        <p:nvPicPr>
          <p:cNvPr id="13" name="Picture 12">
            <a:extLst>
              <a:ext uri="{FF2B5EF4-FFF2-40B4-BE49-F238E27FC236}">
                <a16:creationId xmlns:a16="http://schemas.microsoft.com/office/drawing/2014/main" id="{67BAA877-FA7E-4AE5-8240-780E52124C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
        <p:nvSpPr>
          <p:cNvPr id="2" name="Rectangle 1">
            <a:extLst>
              <a:ext uri="{FF2B5EF4-FFF2-40B4-BE49-F238E27FC236}">
                <a16:creationId xmlns:a16="http://schemas.microsoft.com/office/drawing/2014/main" id="{B75D7178-CAE4-40EF-BECB-A015BD810CEB}"/>
              </a:ext>
            </a:extLst>
          </p:cNvPr>
          <p:cNvSpPr/>
          <p:nvPr/>
        </p:nvSpPr>
        <p:spPr>
          <a:xfrm>
            <a:off x="6292240" y="2504713"/>
            <a:ext cx="5098869" cy="2308324"/>
          </a:xfrm>
          <a:prstGeom prst="rect">
            <a:avLst/>
          </a:prstGeom>
        </p:spPr>
        <p:txBody>
          <a:bodyPr wrap="square">
            <a:spAutoFit/>
          </a:bodyPr>
          <a:lstStyle/>
          <a:p>
            <a:pPr algn="ctr"/>
            <a:r>
              <a:rPr lang="en-US" sz="3600" dirty="0">
                <a:solidFill>
                  <a:srgbClr val="669900"/>
                </a:solidFill>
                <a:latin typeface="72 Black" panose="020B0A04030603020204" pitchFamily="34" charset="0"/>
                <a:cs typeface="72 Black" panose="020B0A04030603020204" pitchFamily="34" charset="0"/>
              </a:rPr>
              <a:t>VA: Falls Toolkit </a:t>
            </a:r>
          </a:p>
          <a:p>
            <a:pPr algn="ctr"/>
            <a:r>
              <a:rPr lang="en-US" sz="3600" dirty="0"/>
              <a:t>Post Fall Huddles</a:t>
            </a:r>
          </a:p>
          <a:p>
            <a:pPr algn="ctr"/>
            <a:r>
              <a:rPr lang="en-US" sz="3600" dirty="0">
                <a:hlinkClick r:id="rId5"/>
              </a:rPr>
              <a:t>www.patientsafety.va.gov</a:t>
            </a:r>
            <a:endParaRPr lang="en-US" sz="3600" dirty="0"/>
          </a:p>
          <a:p>
            <a:pPr algn="ctr"/>
            <a:r>
              <a:rPr lang="en-US" sz="3600" dirty="0"/>
              <a:t>AHRQ Falls Toolkit 2013</a:t>
            </a:r>
          </a:p>
        </p:txBody>
      </p:sp>
    </p:spTree>
    <p:extLst>
      <p:ext uri="{BB962C8B-B14F-4D97-AF65-F5344CB8AC3E}">
        <p14:creationId xmlns:p14="http://schemas.microsoft.com/office/powerpoint/2010/main" val="2653624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1C472D-5D92-4E39-9E15-2377F439FF83}"/>
              </a:ext>
            </a:extLst>
          </p:cNvPr>
          <p:cNvSpPr>
            <a:spLocks noGrp="1"/>
          </p:cNvSpPr>
          <p:nvPr>
            <p:ph type="title"/>
          </p:nvPr>
        </p:nvSpPr>
        <p:spPr/>
        <p:txBody>
          <a:bodyPr vert="horz" lIns="91440" tIns="45720" rIns="91440" bIns="45720" rtlCol="0" anchor="ctr">
            <a:normAutofit/>
          </a:bodyPr>
          <a:lstStyle/>
          <a:p>
            <a:r>
              <a:rPr lang="en-US" sz="3200" i="0" dirty="0">
                <a:latin typeface="72 Black" panose="020B0A04030603020204" pitchFamily="34" charset="0"/>
                <a:cs typeface="72 Black" panose="020B0A04030603020204" pitchFamily="34" charset="0"/>
              </a:rPr>
              <a:t>Tools</a:t>
            </a:r>
          </a:p>
        </p:txBody>
      </p:sp>
      <p:sp>
        <p:nvSpPr>
          <p:cNvPr id="4" name="Slide Number Placeholder 3">
            <a:extLst>
              <a:ext uri="{FF2B5EF4-FFF2-40B4-BE49-F238E27FC236}">
                <a16:creationId xmlns:a16="http://schemas.microsoft.com/office/drawing/2014/main" id="{D0C282D6-6FE9-264F-8985-EBC964197BF5}"/>
              </a:ext>
            </a:extLst>
          </p:cNvPr>
          <p:cNvSpPr>
            <a:spLocks noGrp="1"/>
          </p:cNvSpPr>
          <p:nvPr>
            <p:ph type="sldNum" sz="quarter" idx="12"/>
          </p:nvPr>
        </p:nvSpPr>
        <p:spPr/>
        <p:txBody>
          <a:bodyPr/>
          <a:lstStyle/>
          <a:p>
            <a:fld id="{13D2E340-0663-474B-992C-9192B5C45E57}" type="slidenum">
              <a:rPr lang="en-US" smtClean="0"/>
              <a:t>17</a:t>
            </a:fld>
            <a:endParaRPr lang="en-US" dirty="0"/>
          </a:p>
        </p:txBody>
      </p:sp>
      <p:sp>
        <p:nvSpPr>
          <p:cNvPr id="3" name="Content Placeholder 2">
            <a:extLst>
              <a:ext uri="{FF2B5EF4-FFF2-40B4-BE49-F238E27FC236}">
                <a16:creationId xmlns:a16="http://schemas.microsoft.com/office/drawing/2014/main" id="{3AD45E12-8254-4FAB-AF03-3FA92E2DC3BF}"/>
              </a:ext>
            </a:extLst>
          </p:cNvPr>
          <p:cNvSpPr>
            <a:spLocks noGrp="1"/>
          </p:cNvSpPr>
          <p:nvPr>
            <p:ph idx="1"/>
          </p:nvPr>
        </p:nvSpPr>
        <p:spPr>
          <a:xfrm>
            <a:off x="5181600" y="0"/>
            <a:ext cx="6172200" cy="6858000"/>
          </a:xfrm>
        </p:spPr>
        <p:txBody>
          <a:bodyPr anchor="ctr">
            <a:normAutofit/>
          </a:bodyPr>
          <a:lstStyle/>
          <a:p>
            <a:pPr marL="457200" indent="-457200">
              <a:lnSpc>
                <a:spcPct val="80000"/>
              </a:lnSpc>
              <a:spcAft>
                <a:spcPts val="600"/>
              </a:spcAft>
            </a:pPr>
            <a:r>
              <a:rPr lang="en-US" dirty="0"/>
              <a:t>Post Fall Huddle Process</a:t>
            </a:r>
          </a:p>
          <a:p>
            <a:pPr marL="457200" indent="-457200">
              <a:lnSpc>
                <a:spcPct val="80000"/>
              </a:lnSpc>
              <a:spcAft>
                <a:spcPts val="600"/>
              </a:spcAft>
            </a:pPr>
            <a:r>
              <a:rPr lang="en-US" dirty="0"/>
              <a:t>Decision Tree </a:t>
            </a:r>
          </a:p>
          <a:p>
            <a:pPr marL="457200" indent="-457200">
              <a:lnSpc>
                <a:spcPct val="80000"/>
              </a:lnSpc>
              <a:spcAft>
                <a:spcPts val="600"/>
              </a:spcAft>
            </a:pPr>
            <a:r>
              <a:rPr lang="en-US" dirty="0"/>
              <a:t>Post Fall Huddle Form</a:t>
            </a:r>
          </a:p>
          <a:p>
            <a:pPr marL="457200" indent="-457200">
              <a:lnSpc>
                <a:spcPct val="80000"/>
              </a:lnSpc>
              <a:spcAft>
                <a:spcPts val="600"/>
              </a:spcAft>
            </a:pPr>
            <a:r>
              <a:rPr lang="en-US" dirty="0"/>
              <a:t>Determine  Preventability</a:t>
            </a:r>
          </a:p>
          <a:p>
            <a:pPr marL="457200" indent="-457200">
              <a:lnSpc>
                <a:spcPct val="80000"/>
              </a:lnSpc>
              <a:spcAft>
                <a:spcPts val="600"/>
              </a:spcAft>
            </a:pPr>
            <a:r>
              <a:rPr lang="en-US" dirty="0"/>
              <a:t>Case Study  Exercises</a:t>
            </a:r>
          </a:p>
          <a:p>
            <a:pPr marL="457200" indent="-457200">
              <a:lnSpc>
                <a:spcPct val="80000"/>
              </a:lnSpc>
              <a:spcAft>
                <a:spcPts val="600"/>
              </a:spcAft>
            </a:pPr>
            <a:r>
              <a:rPr lang="en-US" dirty="0"/>
              <a:t>Audit Tool</a:t>
            </a:r>
          </a:p>
        </p:txBody>
      </p:sp>
      <p:sp>
        <p:nvSpPr>
          <p:cNvPr id="20" name="Title 1">
            <a:extLst>
              <a:ext uri="{FF2B5EF4-FFF2-40B4-BE49-F238E27FC236}">
                <a16:creationId xmlns:a16="http://schemas.microsoft.com/office/drawing/2014/main" id="{0280B167-7A48-40A4-8C73-EA474BB30274}"/>
              </a:ext>
            </a:extLst>
          </p:cNvPr>
          <p:cNvSpPr txBox="1">
            <a:spLocks/>
          </p:cNvSpPr>
          <p:nvPr/>
        </p:nvSpPr>
        <p:spPr>
          <a:xfrm>
            <a:off x="-38430" y="0"/>
            <a:ext cx="4901184" cy="68580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endParaRPr lang="en-US" sz="3200" i="0" dirty="0">
              <a:solidFill>
                <a:schemeClr val="bg1"/>
              </a:solidFill>
              <a:cs typeface="72 Black" panose="020B0A04030603020204" pitchFamily="34" charset="0"/>
            </a:endParaRPr>
          </a:p>
        </p:txBody>
      </p:sp>
    </p:spTree>
    <p:extLst>
      <p:ext uri="{BB962C8B-B14F-4D97-AF65-F5344CB8AC3E}">
        <p14:creationId xmlns:p14="http://schemas.microsoft.com/office/powerpoint/2010/main" val="4142052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0B74-5475-4C20-9E4F-D93144C702EA}"/>
              </a:ext>
            </a:extLst>
          </p:cNvPr>
          <p:cNvSpPr>
            <a:spLocks noGrp="1"/>
          </p:cNvSpPr>
          <p:nvPr>
            <p:ph type="title"/>
          </p:nvPr>
        </p:nvSpPr>
        <p:spPr>
          <a:xfrm>
            <a:off x="762000" y="3000248"/>
            <a:ext cx="3833906" cy="2218012"/>
          </a:xfrm>
        </p:spPr>
        <p:txBody>
          <a:bodyPr anchor="t">
            <a:normAutofit/>
          </a:bodyPr>
          <a:lstStyle/>
          <a:p>
            <a:r>
              <a:rPr lang="en-US" sz="3200" dirty="0"/>
              <a:t>Let’s Take a Look –My Audit Tool </a:t>
            </a:r>
          </a:p>
        </p:txBody>
      </p:sp>
      <p:sp>
        <p:nvSpPr>
          <p:cNvPr id="4" name="Slide Number Placeholder 3">
            <a:extLst>
              <a:ext uri="{FF2B5EF4-FFF2-40B4-BE49-F238E27FC236}">
                <a16:creationId xmlns:a16="http://schemas.microsoft.com/office/drawing/2014/main" id="{BF38360A-177E-E146-99A7-581A782814CE}"/>
              </a:ext>
            </a:extLst>
          </p:cNvPr>
          <p:cNvSpPr>
            <a:spLocks noGrp="1"/>
          </p:cNvSpPr>
          <p:nvPr>
            <p:ph type="sldNum" sz="quarter" idx="12"/>
          </p:nvPr>
        </p:nvSpPr>
        <p:spPr/>
        <p:txBody>
          <a:bodyPr/>
          <a:lstStyle/>
          <a:p>
            <a:fld id="{13D2E340-0663-474B-992C-9192B5C45E57}" type="slidenum">
              <a:rPr lang="en-US" smtClean="0"/>
              <a:t>18</a:t>
            </a:fld>
            <a:endParaRPr lang="en-US" dirty="0"/>
          </a:p>
        </p:txBody>
      </p:sp>
      <p:pic>
        <p:nvPicPr>
          <p:cNvPr id="12" name="Picture Placeholder 11">
            <a:extLst>
              <a:ext uri="{FF2B5EF4-FFF2-40B4-BE49-F238E27FC236}">
                <a16:creationId xmlns:a16="http://schemas.microsoft.com/office/drawing/2014/main" id="{85EDD32A-B3BA-45FB-AADF-D6AC5537DC98}"/>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p:pic>
      <p:pic>
        <p:nvPicPr>
          <p:cNvPr id="44" name="Picture 43" descr="Table&#10;&#10;Description automatically generated">
            <a:extLst>
              <a:ext uri="{FF2B5EF4-FFF2-40B4-BE49-F238E27FC236}">
                <a16:creationId xmlns:a16="http://schemas.microsoft.com/office/drawing/2014/main" id="{C976AA60-2BC1-DE9C-4D59-88EF008825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84726" y="885283"/>
            <a:ext cx="6860973" cy="4065540"/>
          </a:xfrm>
          <a:prstGeom prst="rect">
            <a:avLst/>
          </a:prstGeom>
          <a:ln w="28575">
            <a:solidFill>
              <a:schemeClr val="tx1"/>
            </a:solidFill>
          </a:ln>
        </p:spPr>
      </p:pic>
    </p:spTree>
    <p:extLst>
      <p:ext uri="{BB962C8B-B14F-4D97-AF65-F5344CB8AC3E}">
        <p14:creationId xmlns:p14="http://schemas.microsoft.com/office/powerpoint/2010/main" val="4149113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556AE-4D25-4F1A-95C8-4E7FBC2023DF}"/>
              </a:ext>
            </a:extLst>
          </p:cNvPr>
          <p:cNvSpPr>
            <a:spLocks noGrp="1"/>
          </p:cNvSpPr>
          <p:nvPr>
            <p:ph type="title"/>
          </p:nvPr>
        </p:nvSpPr>
        <p:spPr>
          <a:xfrm>
            <a:off x="546755" y="559678"/>
            <a:ext cx="10692745" cy="1041291"/>
          </a:xfrm>
        </p:spPr>
        <p:txBody>
          <a:bodyPr anchor="ctr">
            <a:normAutofit/>
          </a:bodyPr>
          <a:lstStyle/>
          <a:p>
            <a:r>
              <a:rPr lang="en-US" i="0" dirty="0">
                <a:latin typeface="72 Black" panose="020B0A04030603020204" pitchFamily="34" charset="0"/>
                <a:cs typeface="72 Black" panose="020B0A04030603020204" pitchFamily="34" charset="0"/>
              </a:rPr>
              <a:t>Evaluating PFH Program: </a:t>
            </a:r>
            <a:r>
              <a:rPr lang="en-US" b="1" i="0" dirty="0"/>
              <a:t>Formative Measures</a:t>
            </a:r>
            <a:endParaRPr lang="en-US" sz="3200" i="0" dirty="0"/>
          </a:p>
        </p:txBody>
      </p:sp>
      <p:sp>
        <p:nvSpPr>
          <p:cNvPr id="3" name="Slide Number Placeholder 2">
            <a:extLst>
              <a:ext uri="{FF2B5EF4-FFF2-40B4-BE49-F238E27FC236}">
                <a16:creationId xmlns:a16="http://schemas.microsoft.com/office/drawing/2014/main" id="{3A2CAE6B-75DB-4723-A0C0-9D6757A2B973}"/>
              </a:ext>
            </a:extLst>
          </p:cNvPr>
          <p:cNvSpPr>
            <a:spLocks noGrp="1"/>
          </p:cNvSpPr>
          <p:nvPr>
            <p:ph type="sldNum" sz="quarter" idx="12"/>
          </p:nvPr>
        </p:nvSpPr>
        <p:spPr/>
        <p:txBody>
          <a:bodyPr/>
          <a:lstStyle/>
          <a:p>
            <a:fld id="{13D2E340-0663-474B-992C-9192B5C45E57}" type="slidenum">
              <a:rPr lang="en-US" noProof="0" smtClean="0"/>
              <a:t>19</a:t>
            </a:fld>
            <a:endParaRPr lang="en-US" noProof="0" dirty="0"/>
          </a:p>
        </p:txBody>
      </p:sp>
      <p:sp>
        <p:nvSpPr>
          <p:cNvPr id="4" name="Content Placeholder 3">
            <a:extLst>
              <a:ext uri="{FF2B5EF4-FFF2-40B4-BE49-F238E27FC236}">
                <a16:creationId xmlns:a16="http://schemas.microsoft.com/office/drawing/2014/main" id="{7A34B699-EB13-4FA8-8EF5-2AF01DF6050F}"/>
              </a:ext>
            </a:extLst>
          </p:cNvPr>
          <p:cNvSpPr>
            <a:spLocks noGrp="1"/>
          </p:cNvSpPr>
          <p:nvPr>
            <p:ph sz="quarter" idx="19"/>
          </p:nvPr>
        </p:nvSpPr>
        <p:spPr/>
        <p:txBody>
          <a:bodyPr>
            <a:normAutofit/>
          </a:bodyPr>
          <a:lstStyle/>
          <a:p>
            <a:pPr marL="0" indent="0">
              <a:buNone/>
            </a:pPr>
            <a:r>
              <a:rPr lang="en-US" sz="2400" b="1" dirty="0">
                <a:latin typeface="72 Black" panose="020B0A04030603020204" pitchFamily="34" charset="0"/>
                <a:cs typeface="72 Black" panose="020B0A04030603020204" pitchFamily="34" charset="0"/>
              </a:rPr>
              <a:t>Structures:</a:t>
            </a:r>
          </a:p>
          <a:p>
            <a:r>
              <a:rPr lang="en-US" dirty="0"/>
              <a:t>Who attends:  Nursing and others – Count them</a:t>
            </a:r>
          </a:p>
          <a:p>
            <a:r>
              <a:rPr lang="en-US" dirty="0"/>
              <a:t>Changed Plan  of Care:  Add actions to your run-chart:  Annotated run chart;  Capture interventions</a:t>
            </a:r>
          </a:p>
          <a:p>
            <a:pPr marL="0" indent="0">
              <a:buNone/>
            </a:pPr>
            <a:r>
              <a:rPr lang="en-US" sz="2400" b="1" dirty="0">
                <a:latin typeface="72 Black" panose="020B0A04030603020204" pitchFamily="34" charset="0"/>
                <a:cs typeface="72 Black" panose="020B0A04030603020204" pitchFamily="34" charset="0"/>
              </a:rPr>
              <a:t>Processes:</a:t>
            </a:r>
          </a:p>
          <a:p>
            <a:r>
              <a:rPr lang="en-US" dirty="0"/>
              <a:t>Timeliness of Post Fall Huddle (number of minutes)</a:t>
            </a:r>
          </a:p>
          <a:p>
            <a:r>
              <a:rPr lang="en-US" dirty="0"/>
              <a:t>Timeliness of changing plan of care</a:t>
            </a:r>
          </a:p>
          <a:p>
            <a:r>
              <a:rPr lang="en-US" dirty="0"/>
              <a:t>Time to implemented changed plan of care</a:t>
            </a:r>
          </a:p>
        </p:txBody>
      </p:sp>
    </p:spTree>
    <p:extLst>
      <p:ext uri="{BB962C8B-B14F-4D97-AF65-F5344CB8AC3E}">
        <p14:creationId xmlns:p14="http://schemas.microsoft.com/office/powerpoint/2010/main" val="3651200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36E16-E772-4C3B-B237-4E7EF41A6789}"/>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0" y="434121"/>
            <a:ext cx="7743825" cy="859288"/>
          </a:xfrm>
        </p:spPr>
        <p:txBody>
          <a:bodyPr anchor="t">
            <a:normAutofit/>
          </a:bodyPr>
          <a:lstStyle/>
          <a:p>
            <a:pPr algn="ctr">
              <a:lnSpc>
                <a:spcPct val="90000"/>
              </a:lnSpc>
            </a:pPr>
            <a:r>
              <a:rPr lang="en-US" sz="5000" b="1" i="0" spc="-100" dirty="0">
                <a:solidFill>
                  <a:schemeClr val="tx1"/>
                </a:solidFill>
                <a:latin typeface="72 Black" panose="020B0A04030603020204" pitchFamily="34" charset="0"/>
                <a:cs typeface="72 Black" panose="020B0A04030603020204" pitchFamily="34" charset="0"/>
              </a:rPr>
              <a:t>Webinars </a:t>
            </a:r>
            <a:r>
              <a:rPr lang="en-US" sz="5000" i="0" spc="-100" dirty="0">
                <a:solidFill>
                  <a:srgbClr val="78AC36"/>
                </a:solidFill>
                <a:cs typeface="72 Black" panose="020B0A04030603020204" pitchFamily="34" charset="0"/>
              </a:rPr>
              <a:t>&amp;</a:t>
            </a:r>
            <a:r>
              <a:rPr lang="en-US" sz="5000" b="1" spc="-100" dirty="0">
                <a:solidFill>
                  <a:schemeClr val="tx1"/>
                </a:solidFill>
                <a:latin typeface="72 Black" panose="020B0A04030603020204" pitchFamily="34" charset="0"/>
                <a:cs typeface="72 Black" panose="020B0A04030603020204" pitchFamily="34" charset="0"/>
              </a:rPr>
              <a:t> </a:t>
            </a:r>
            <a:r>
              <a:rPr lang="en-US" sz="5000" b="1" i="0" spc="-100" dirty="0">
                <a:solidFill>
                  <a:schemeClr val="tx1"/>
                </a:solidFill>
                <a:latin typeface="72 Black" panose="020B0A04030603020204" pitchFamily="34" charset="0"/>
                <a:cs typeface="72 Black" panose="020B0A04030603020204" pitchFamily="34" charset="0"/>
              </a:rPr>
              <a:t>Podcasts</a:t>
            </a:r>
          </a:p>
        </p:txBody>
      </p:sp>
      <p:grpSp>
        <p:nvGrpSpPr>
          <p:cNvPr id="4" name="Group 3">
            <a:extLst>
              <a:ext uri="{FF2B5EF4-FFF2-40B4-BE49-F238E27FC236}">
                <a16:creationId xmlns:a16="http://schemas.microsoft.com/office/drawing/2014/main" id="{56E7806F-DB4D-432F-92DC-BAF044D82999}"/>
              </a:ext>
            </a:extLst>
          </p:cNvPr>
          <p:cNvGrpSpPr>
            <a:grpSpLocks noChangeAspect="1"/>
          </p:cNvGrpSpPr>
          <p:nvPr/>
        </p:nvGrpSpPr>
        <p:grpSpPr>
          <a:xfrm>
            <a:off x="3655371" y="1295728"/>
            <a:ext cx="3563655" cy="566671"/>
            <a:chOff x="7843009" y="5991172"/>
            <a:chExt cx="3316017" cy="497890"/>
          </a:xfrm>
        </p:grpSpPr>
        <p:sp>
          <p:nvSpPr>
            <p:cNvPr id="5" name="TextBox 4">
              <a:extLst>
                <a:ext uri="{FF2B5EF4-FFF2-40B4-BE49-F238E27FC236}">
                  <a16:creationId xmlns:a16="http://schemas.microsoft.com/office/drawing/2014/main" id="{BB5FD6D2-D8F0-4C34-B973-815D80561DE0}"/>
                </a:ext>
              </a:extLst>
            </p:cNvPr>
            <p:cNvSpPr txBox="1"/>
            <p:nvPr/>
          </p:nvSpPr>
          <p:spPr>
            <a:xfrm>
              <a:off x="7843009" y="5991172"/>
              <a:ext cx="3316017" cy="351545"/>
            </a:xfrm>
            <a:prstGeom prst="rect">
              <a:avLst/>
            </a:prstGeom>
            <a:noFill/>
          </p:spPr>
          <p:txBody>
            <a:bodyPr wrap="square" rtlCol="0">
              <a:spAutoFit/>
            </a:bodyPr>
            <a:lstStyle/>
            <a:p>
              <a:r>
                <a:rPr lang="en-US" sz="2000" dirty="0">
                  <a:solidFill>
                    <a:schemeClr val="tx2"/>
                  </a:solidFill>
                </a:rPr>
                <a:t>Sponsored by </a:t>
              </a:r>
            </a:p>
          </p:txBody>
        </p:sp>
        <p:pic>
          <p:nvPicPr>
            <p:cNvPr id="6" name="Picture 5">
              <a:extLst>
                <a:ext uri="{FF2B5EF4-FFF2-40B4-BE49-F238E27FC236}">
                  <a16:creationId xmlns:a16="http://schemas.microsoft.com/office/drawing/2014/main" id="{26F3FF68-D27C-41E7-92AA-C98C66C24A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40736" y="5999066"/>
              <a:ext cx="1713563" cy="489996"/>
            </a:xfrm>
            <a:prstGeom prst="rect">
              <a:avLst/>
            </a:prstGeom>
          </p:spPr>
        </p:pic>
      </p:grpSp>
      <p:pic>
        <p:nvPicPr>
          <p:cNvPr id="14" name="Picture 13">
            <a:extLst>
              <a:ext uri="{FF2B5EF4-FFF2-40B4-BE49-F238E27FC236}">
                <a16:creationId xmlns:a16="http://schemas.microsoft.com/office/drawing/2014/main" id="{055DD4BF-4EE1-47C4-BB14-C8B36B0B24D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62017" y="2121019"/>
            <a:ext cx="2832817" cy="4643464"/>
          </a:xfrm>
          <a:prstGeom prst="rect">
            <a:avLst/>
          </a:prstGeom>
        </p:spPr>
      </p:pic>
      <p:sp>
        <p:nvSpPr>
          <p:cNvPr id="16" name="TextBox 15">
            <a:extLst>
              <a:ext uri="{FF2B5EF4-FFF2-40B4-BE49-F238E27FC236}">
                <a16:creationId xmlns:a16="http://schemas.microsoft.com/office/drawing/2014/main" id="{2AE01304-FDF0-4D7B-8F69-9865BFA58A3C}"/>
              </a:ext>
            </a:extLst>
          </p:cNvPr>
          <p:cNvSpPr txBox="1"/>
          <p:nvPr/>
        </p:nvSpPr>
        <p:spPr>
          <a:xfrm>
            <a:off x="588512" y="3543282"/>
            <a:ext cx="7869687" cy="1384995"/>
          </a:xfrm>
          <a:prstGeom prst="rect">
            <a:avLst/>
          </a:prstGeom>
          <a:noFill/>
        </p:spPr>
        <p:txBody>
          <a:bodyPr wrap="square" rtlCol="0">
            <a:spAutoFit/>
          </a:bodyPr>
          <a:lstStyle/>
          <a:p>
            <a:r>
              <a:rPr lang="en-US" sz="2000" b="1" dirty="0">
                <a:latin typeface="72 Black" panose="020B0A04030603020204" pitchFamily="34" charset="0"/>
                <a:cs typeface="72 Black" panose="020B0A04030603020204" pitchFamily="34" charset="0"/>
                <a:hlinkClick r:id="rId6">
                  <a:extLst>
                    <a:ext uri="{A12FA001-AC4F-418D-AE19-62706E023703}">
                      <ahyp:hlinkClr xmlns:ahyp="http://schemas.microsoft.com/office/drawing/2018/hyperlinkcolor" val="tx"/>
                    </a:ext>
                  </a:extLst>
                </a:hlinkClick>
              </a:rPr>
              <a:t>Podcasts:</a:t>
            </a:r>
            <a:endParaRPr lang="en-US" sz="2000" b="1" dirty="0">
              <a:latin typeface="72 Black" panose="020B0A04030603020204" pitchFamily="34" charset="0"/>
              <a:cs typeface="72 Black" panose="020B0A04030603020204" pitchFamily="34" charset="0"/>
            </a:endParaRPr>
          </a:p>
          <a:p>
            <a:r>
              <a:rPr lang="en-US" sz="1600" dirty="0"/>
              <a:t>Care Team Conversations, is a monthly patient safety focus podcast hosted by clinical leader and patient safety expert Patricia Quigley PhD, MPH, APRN, CRRN, FAAN, FAANP, FARN. Each episode Dr Quigley speaks to  a different Nurse about best practices, innovations, and solutions, as well as their personal journey on becoming a Nurse.  </a:t>
            </a:r>
          </a:p>
        </p:txBody>
      </p:sp>
      <p:sp>
        <p:nvSpPr>
          <p:cNvPr id="17" name="TextBox 16">
            <a:extLst>
              <a:ext uri="{FF2B5EF4-FFF2-40B4-BE49-F238E27FC236}">
                <a16:creationId xmlns:a16="http://schemas.microsoft.com/office/drawing/2014/main" id="{E922338E-B854-4FDB-AC16-98CA805B5619}"/>
              </a:ext>
            </a:extLst>
          </p:cNvPr>
          <p:cNvSpPr txBox="1"/>
          <p:nvPr/>
        </p:nvSpPr>
        <p:spPr>
          <a:xfrm>
            <a:off x="588513" y="1851210"/>
            <a:ext cx="7869686" cy="1169551"/>
          </a:xfrm>
          <a:prstGeom prst="rect">
            <a:avLst/>
          </a:prstGeom>
          <a:noFill/>
        </p:spPr>
        <p:txBody>
          <a:bodyPr wrap="square" rtlCol="0">
            <a:spAutoFit/>
          </a:bodyPr>
          <a:lstStyle/>
          <a:p>
            <a:r>
              <a:rPr lang="en-US" sz="2000" b="1" dirty="0">
                <a:latin typeface="72 Black" panose="020B0A04030603020204" pitchFamily="34" charset="0"/>
                <a:cs typeface="72 Black" panose="020B0A04030603020204" pitchFamily="34" charset="0"/>
                <a:hlinkClick r:id="rId6">
                  <a:extLst>
                    <a:ext uri="{A12FA001-AC4F-418D-AE19-62706E023703}">
                      <ahyp:hlinkClr xmlns:ahyp="http://schemas.microsoft.com/office/drawing/2018/hyperlinkcolor" val="tx"/>
                    </a:ext>
                  </a:extLst>
                </a:hlinkClick>
              </a:rPr>
              <a:t>Webinars:</a:t>
            </a:r>
            <a:endParaRPr lang="en-US" sz="2000" b="1" dirty="0">
              <a:latin typeface="72 Black" panose="020B0A04030603020204" pitchFamily="34" charset="0"/>
              <a:cs typeface="72 Black" panose="020B0A04030603020204" pitchFamily="34" charset="0"/>
            </a:endParaRPr>
          </a:p>
          <a:p>
            <a:r>
              <a:rPr lang="en-US" sz="1600" dirty="0"/>
              <a:t>Patient safety webinars are offered quarterly and presented by clinical leader and patient safety expert Patricia Quigley PhD, MPH, APRN, CRRN, FAAN, FAANP, FARN. Each webinar  offer best practices, innovations and solutions</a:t>
            </a:r>
            <a:r>
              <a:rPr lang="en-US" dirty="0"/>
              <a:t>.</a:t>
            </a:r>
          </a:p>
        </p:txBody>
      </p:sp>
      <p:sp>
        <p:nvSpPr>
          <p:cNvPr id="22" name="TextBox 21">
            <a:extLst>
              <a:ext uri="{FF2B5EF4-FFF2-40B4-BE49-F238E27FC236}">
                <a16:creationId xmlns:a16="http://schemas.microsoft.com/office/drawing/2014/main" id="{432A53C0-8413-4774-A313-BDB6505822D4}"/>
              </a:ext>
            </a:extLst>
          </p:cNvPr>
          <p:cNvSpPr txBox="1"/>
          <p:nvPr/>
        </p:nvSpPr>
        <p:spPr>
          <a:xfrm>
            <a:off x="607009" y="3069261"/>
            <a:ext cx="7315200" cy="369332"/>
          </a:xfrm>
          <a:prstGeom prst="rect">
            <a:avLst/>
          </a:prstGeom>
          <a:noFill/>
        </p:spPr>
        <p:txBody>
          <a:bodyPr wrap="square" rtlCol="0">
            <a:spAutoFit/>
          </a:bodyPr>
          <a:lstStyle/>
          <a:p>
            <a:r>
              <a:rPr lang="en-US" dirty="0"/>
              <a:t>Find all past podcasts and webinars on the </a:t>
            </a:r>
            <a:r>
              <a:rPr lang="en-US" dirty="0">
                <a:solidFill>
                  <a:srgbClr val="92D050"/>
                </a:solidFill>
                <a:hlinkClick r:id="rId6">
                  <a:extLst>
                    <a:ext uri="{A12FA001-AC4F-418D-AE19-62706E023703}">
                      <ahyp:hlinkClr xmlns:ahyp="http://schemas.microsoft.com/office/drawing/2018/hyperlinkcolor" val="tx"/>
                    </a:ext>
                  </a:extLst>
                </a:hlinkClick>
              </a:rPr>
              <a:t>Curbell Medical Education Page</a:t>
            </a:r>
            <a:endParaRPr lang="en-US" dirty="0">
              <a:solidFill>
                <a:srgbClr val="92D050"/>
              </a:solidFill>
            </a:endParaRPr>
          </a:p>
        </p:txBody>
      </p:sp>
      <p:sp>
        <p:nvSpPr>
          <p:cNvPr id="31" name="TextBox 30">
            <a:extLst>
              <a:ext uri="{FF2B5EF4-FFF2-40B4-BE49-F238E27FC236}">
                <a16:creationId xmlns:a16="http://schemas.microsoft.com/office/drawing/2014/main" id="{F06DC753-1EBB-431E-AFD2-F93E51599673}"/>
              </a:ext>
            </a:extLst>
          </p:cNvPr>
          <p:cNvSpPr txBox="1"/>
          <p:nvPr/>
        </p:nvSpPr>
        <p:spPr>
          <a:xfrm>
            <a:off x="618955" y="5952637"/>
            <a:ext cx="700851" cy="430887"/>
          </a:xfrm>
          <a:prstGeom prst="rect">
            <a:avLst/>
          </a:prstGeom>
          <a:noFill/>
        </p:spPr>
        <p:txBody>
          <a:bodyPr wrap="square" rtlCol="0">
            <a:spAutoFit/>
          </a:bodyPr>
          <a:lstStyle/>
          <a:p>
            <a:pPr algn="ctr"/>
            <a:r>
              <a:rPr lang="en-US" sz="1100" dirty="0">
                <a:hlinkClick r:id="rId7"/>
              </a:rPr>
              <a:t>Apple </a:t>
            </a:r>
          </a:p>
          <a:p>
            <a:pPr algn="ctr"/>
            <a:r>
              <a:rPr lang="en-US" sz="1100" dirty="0">
                <a:hlinkClick r:id="rId7"/>
              </a:rPr>
              <a:t>Podcast</a:t>
            </a:r>
            <a:endParaRPr lang="en-US" sz="1100" dirty="0"/>
          </a:p>
        </p:txBody>
      </p:sp>
      <p:sp>
        <p:nvSpPr>
          <p:cNvPr id="47" name="TextBox 46">
            <a:extLst>
              <a:ext uri="{FF2B5EF4-FFF2-40B4-BE49-F238E27FC236}">
                <a16:creationId xmlns:a16="http://schemas.microsoft.com/office/drawing/2014/main" id="{306E502E-D535-41C7-A230-C8431027FC8A}"/>
              </a:ext>
            </a:extLst>
          </p:cNvPr>
          <p:cNvSpPr txBox="1"/>
          <p:nvPr/>
        </p:nvSpPr>
        <p:spPr>
          <a:xfrm>
            <a:off x="1214142" y="5959875"/>
            <a:ext cx="700851" cy="430887"/>
          </a:xfrm>
          <a:prstGeom prst="rect">
            <a:avLst/>
          </a:prstGeom>
          <a:noFill/>
        </p:spPr>
        <p:txBody>
          <a:bodyPr wrap="square" rtlCol="0">
            <a:spAutoFit/>
          </a:bodyPr>
          <a:lstStyle/>
          <a:p>
            <a:pPr algn="ctr"/>
            <a:r>
              <a:rPr lang="en-US" sz="1100" dirty="0" err="1">
                <a:hlinkClick r:id="rId8"/>
              </a:rPr>
              <a:t>Stitcher</a:t>
            </a:r>
            <a:r>
              <a:rPr lang="en-US" sz="1100" dirty="0">
                <a:hlinkClick r:id="rId8"/>
              </a:rPr>
              <a:t> </a:t>
            </a:r>
          </a:p>
          <a:p>
            <a:pPr algn="ctr"/>
            <a:r>
              <a:rPr lang="en-US" sz="1100" dirty="0">
                <a:hlinkClick r:id="rId8"/>
              </a:rPr>
              <a:t>Podcast</a:t>
            </a:r>
            <a:endParaRPr lang="en-US" sz="1100" dirty="0"/>
          </a:p>
        </p:txBody>
      </p:sp>
      <p:sp>
        <p:nvSpPr>
          <p:cNvPr id="48" name="TextBox 47">
            <a:extLst>
              <a:ext uri="{FF2B5EF4-FFF2-40B4-BE49-F238E27FC236}">
                <a16:creationId xmlns:a16="http://schemas.microsoft.com/office/drawing/2014/main" id="{955595E3-0386-47E9-8CB6-7FC47E8C5248}"/>
              </a:ext>
            </a:extLst>
          </p:cNvPr>
          <p:cNvSpPr txBox="1"/>
          <p:nvPr/>
        </p:nvSpPr>
        <p:spPr>
          <a:xfrm>
            <a:off x="1782099" y="5959874"/>
            <a:ext cx="700851" cy="430887"/>
          </a:xfrm>
          <a:prstGeom prst="rect">
            <a:avLst/>
          </a:prstGeom>
          <a:noFill/>
        </p:spPr>
        <p:txBody>
          <a:bodyPr wrap="square" rtlCol="0">
            <a:spAutoFit/>
          </a:bodyPr>
          <a:lstStyle/>
          <a:p>
            <a:pPr algn="ctr"/>
            <a:r>
              <a:rPr lang="en-US" sz="1100" dirty="0">
                <a:hlinkClick r:id="rId9"/>
              </a:rPr>
              <a:t>Spotify</a:t>
            </a:r>
          </a:p>
          <a:p>
            <a:pPr algn="ctr"/>
            <a:r>
              <a:rPr lang="en-US" sz="1100" dirty="0">
                <a:hlinkClick r:id="rId9"/>
              </a:rPr>
              <a:t>Podcast</a:t>
            </a:r>
            <a:endParaRPr lang="en-US" sz="1100" dirty="0"/>
          </a:p>
        </p:txBody>
      </p:sp>
      <p:sp>
        <p:nvSpPr>
          <p:cNvPr id="49" name="TextBox 48">
            <a:extLst>
              <a:ext uri="{FF2B5EF4-FFF2-40B4-BE49-F238E27FC236}">
                <a16:creationId xmlns:a16="http://schemas.microsoft.com/office/drawing/2014/main" id="{C5F27DB5-F3A6-416F-9791-49DD18C852D2}"/>
              </a:ext>
            </a:extLst>
          </p:cNvPr>
          <p:cNvSpPr txBox="1"/>
          <p:nvPr/>
        </p:nvSpPr>
        <p:spPr>
          <a:xfrm>
            <a:off x="2399485" y="5969576"/>
            <a:ext cx="700851" cy="430887"/>
          </a:xfrm>
          <a:prstGeom prst="rect">
            <a:avLst/>
          </a:prstGeom>
          <a:noFill/>
        </p:spPr>
        <p:txBody>
          <a:bodyPr wrap="square" rtlCol="0">
            <a:spAutoFit/>
          </a:bodyPr>
          <a:lstStyle/>
          <a:p>
            <a:pPr algn="ctr"/>
            <a:r>
              <a:rPr lang="en-US" sz="1100" dirty="0">
                <a:hlinkClick r:id="rId10"/>
              </a:rPr>
              <a:t>Google</a:t>
            </a:r>
          </a:p>
          <a:p>
            <a:pPr algn="ctr"/>
            <a:r>
              <a:rPr lang="en-US" sz="1100" dirty="0">
                <a:hlinkClick r:id="rId10"/>
              </a:rPr>
              <a:t>Podcast</a:t>
            </a:r>
            <a:endParaRPr lang="en-US" sz="1100" dirty="0"/>
          </a:p>
        </p:txBody>
      </p:sp>
      <p:sp>
        <p:nvSpPr>
          <p:cNvPr id="50" name="TextBox 49">
            <a:extLst>
              <a:ext uri="{FF2B5EF4-FFF2-40B4-BE49-F238E27FC236}">
                <a16:creationId xmlns:a16="http://schemas.microsoft.com/office/drawing/2014/main" id="{D45C2486-CA33-4B0D-9CD5-4D85A75F6419}"/>
              </a:ext>
            </a:extLst>
          </p:cNvPr>
          <p:cNvSpPr txBox="1"/>
          <p:nvPr/>
        </p:nvSpPr>
        <p:spPr>
          <a:xfrm>
            <a:off x="3029688" y="5957278"/>
            <a:ext cx="700851" cy="430887"/>
          </a:xfrm>
          <a:prstGeom prst="rect">
            <a:avLst/>
          </a:prstGeom>
          <a:noFill/>
        </p:spPr>
        <p:txBody>
          <a:bodyPr wrap="square" rtlCol="0">
            <a:spAutoFit/>
          </a:bodyPr>
          <a:lstStyle/>
          <a:p>
            <a:pPr algn="ctr"/>
            <a:r>
              <a:rPr lang="en-US" sz="1100" dirty="0">
                <a:hlinkClick r:id="rId11"/>
              </a:rPr>
              <a:t>Amazon</a:t>
            </a:r>
          </a:p>
          <a:p>
            <a:pPr algn="ctr"/>
            <a:r>
              <a:rPr lang="en-US" sz="1100" dirty="0">
                <a:hlinkClick r:id="rId11"/>
              </a:rPr>
              <a:t>Podcast</a:t>
            </a:r>
            <a:endParaRPr lang="en-US" sz="1100" dirty="0"/>
          </a:p>
        </p:txBody>
      </p:sp>
      <p:sp>
        <p:nvSpPr>
          <p:cNvPr id="33" name="Rectangle 32">
            <a:extLst>
              <a:ext uri="{FF2B5EF4-FFF2-40B4-BE49-F238E27FC236}">
                <a16:creationId xmlns:a16="http://schemas.microsoft.com/office/drawing/2014/main" id="{22A66066-FF44-4D84-809E-C398EF9B2065}"/>
              </a:ext>
            </a:extLst>
          </p:cNvPr>
          <p:cNvSpPr/>
          <p:nvPr/>
        </p:nvSpPr>
        <p:spPr>
          <a:xfrm>
            <a:off x="607009" y="5025407"/>
            <a:ext cx="1103635" cy="369332"/>
          </a:xfrm>
          <a:prstGeom prst="rect">
            <a:avLst/>
          </a:prstGeom>
        </p:spPr>
        <p:txBody>
          <a:bodyPr wrap="none">
            <a:spAutoFit/>
          </a:bodyPr>
          <a:lstStyle/>
          <a:p>
            <a:r>
              <a:rPr lang="en-US" b="1" dirty="0"/>
              <a:t>Subscribe</a:t>
            </a:r>
          </a:p>
        </p:txBody>
      </p:sp>
      <p:pic>
        <p:nvPicPr>
          <p:cNvPr id="8" name="Picture 7">
            <a:extLst>
              <a:ext uri="{FF2B5EF4-FFF2-40B4-BE49-F238E27FC236}">
                <a16:creationId xmlns:a16="http://schemas.microsoft.com/office/drawing/2014/main" id="{2787BE8F-663D-4281-8A08-5E53AD5D294F}"/>
              </a:ext>
            </a:extLst>
          </p:cNvPr>
          <p:cNvPicPr>
            <a:picLocks noChangeAspect="1"/>
          </p:cNvPicPr>
          <p:nvPr/>
        </p:nvPicPr>
        <p:blipFill>
          <a:blip r:embed="rId12"/>
          <a:stretch>
            <a:fillRect/>
          </a:stretch>
        </p:blipFill>
        <p:spPr>
          <a:xfrm>
            <a:off x="714591" y="5418080"/>
            <a:ext cx="2950720" cy="566977"/>
          </a:xfrm>
          <a:prstGeom prst="rect">
            <a:avLst/>
          </a:prstGeom>
        </p:spPr>
      </p:pic>
    </p:spTree>
    <p:extLst>
      <p:ext uri="{BB962C8B-B14F-4D97-AF65-F5344CB8AC3E}">
        <p14:creationId xmlns:p14="http://schemas.microsoft.com/office/powerpoint/2010/main" val="1539028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3493-751F-4B8A-8762-A08B84678C47}"/>
              </a:ext>
            </a:extLst>
          </p:cNvPr>
          <p:cNvSpPr>
            <a:spLocks noGrp="1"/>
          </p:cNvSpPr>
          <p:nvPr>
            <p:ph type="title"/>
          </p:nvPr>
        </p:nvSpPr>
        <p:spPr/>
        <p:txBody>
          <a:bodyPr>
            <a:normAutofit/>
          </a:bodyPr>
          <a:lstStyle/>
          <a:p>
            <a:r>
              <a:rPr lang="en-US" sz="3200" i="0" dirty="0">
                <a:latin typeface="72 Black" panose="020B0A04030603020204" pitchFamily="34" charset="0"/>
                <a:cs typeface="72 Black" panose="020B0A04030603020204" pitchFamily="34" charset="0"/>
              </a:rPr>
              <a:t>Summative</a:t>
            </a:r>
            <a:endParaRPr lang="en-US" sz="3200" i="0" dirty="0">
              <a:latin typeface="+mn-lt"/>
            </a:endParaRPr>
          </a:p>
        </p:txBody>
      </p:sp>
      <p:sp>
        <p:nvSpPr>
          <p:cNvPr id="3" name="Slide Number Placeholder 2">
            <a:extLst>
              <a:ext uri="{FF2B5EF4-FFF2-40B4-BE49-F238E27FC236}">
                <a16:creationId xmlns:a16="http://schemas.microsoft.com/office/drawing/2014/main" id="{567C5154-6101-4B02-8AF3-32A58C377611}"/>
              </a:ext>
            </a:extLst>
          </p:cNvPr>
          <p:cNvSpPr>
            <a:spLocks noGrp="1"/>
          </p:cNvSpPr>
          <p:nvPr>
            <p:ph type="sldNum" sz="quarter" idx="12"/>
          </p:nvPr>
        </p:nvSpPr>
        <p:spPr/>
        <p:txBody>
          <a:bodyPr/>
          <a:lstStyle/>
          <a:p>
            <a:fld id="{13D2E340-0663-474B-992C-9192B5C45E57}" type="slidenum">
              <a:rPr lang="en-US" noProof="0" smtClean="0"/>
              <a:t>20</a:t>
            </a:fld>
            <a:endParaRPr lang="en-US" noProof="0" dirty="0"/>
          </a:p>
        </p:txBody>
      </p:sp>
      <p:sp>
        <p:nvSpPr>
          <p:cNvPr id="5" name="Text Placeholder 4">
            <a:extLst>
              <a:ext uri="{FF2B5EF4-FFF2-40B4-BE49-F238E27FC236}">
                <a16:creationId xmlns:a16="http://schemas.microsoft.com/office/drawing/2014/main" id="{C3DB2109-B99D-48BC-A279-D1605A6B7022}"/>
              </a:ext>
            </a:extLst>
          </p:cNvPr>
          <p:cNvSpPr>
            <a:spLocks noGrp="1"/>
          </p:cNvSpPr>
          <p:nvPr>
            <p:ph type="body" sz="quarter" idx="18"/>
          </p:nvPr>
        </p:nvSpPr>
        <p:spPr/>
        <p:txBody>
          <a:bodyPr>
            <a:normAutofit/>
          </a:bodyPr>
          <a:lstStyle/>
          <a:p>
            <a:r>
              <a:rPr lang="en-US" sz="3200" i="1" dirty="0"/>
              <a:t>Outcome</a:t>
            </a:r>
          </a:p>
        </p:txBody>
      </p:sp>
      <p:sp>
        <p:nvSpPr>
          <p:cNvPr id="4" name="Content Placeholder 3">
            <a:extLst>
              <a:ext uri="{FF2B5EF4-FFF2-40B4-BE49-F238E27FC236}">
                <a16:creationId xmlns:a16="http://schemas.microsoft.com/office/drawing/2014/main" id="{1AA3B3F6-FA29-4209-977A-FD8446183D0A}"/>
              </a:ext>
            </a:extLst>
          </p:cNvPr>
          <p:cNvSpPr>
            <a:spLocks noGrp="1"/>
          </p:cNvSpPr>
          <p:nvPr>
            <p:ph sz="quarter" idx="19"/>
          </p:nvPr>
        </p:nvSpPr>
        <p:spPr/>
        <p:txBody>
          <a:bodyPr anchor="ctr"/>
          <a:lstStyle/>
          <a:p>
            <a:r>
              <a:rPr lang="en-US" dirty="0"/>
              <a:t>Eliminate Repeat Fall:  Same Root Cause and Same Type of Fall</a:t>
            </a:r>
          </a:p>
          <a:p>
            <a:r>
              <a:rPr lang="en-US" dirty="0"/>
              <a:t>Eliminate Recurrent Injury(</a:t>
            </a:r>
            <a:r>
              <a:rPr lang="en-US" dirty="0" err="1"/>
              <a:t>ies</a:t>
            </a:r>
            <a:r>
              <a:rPr lang="en-US" dirty="0"/>
              <a:t>):   Same Root Cause(s)</a:t>
            </a:r>
          </a:p>
          <a:p>
            <a:r>
              <a:rPr lang="en-US" dirty="0"/>
              <a:t>Reduce costs associated with falls and fall related injuries</a:t>
            </a:r>
          </a:p>
          <a:p>
            <a:pPr marL="0" indent="0">
              <a:buNone/>
            </a:pPr>
            <a:endParaRPr lang="en-US" dirty="0"/>
          </a:p>
        </p:txBody>
      </p:sp>
    </p:spTree>
    <p:extLst>
      <p:ext uri="{BB962C8B-B14F-4D97-AF65-F5344CB8AC3E}">
        <p14:creationId xmlns:p14="http://schemas.microsoft.com/office/powerpoint/2010/main" val="1997154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2E0A14-D967-42DA-B7EF-330F27B8E232}"/>
              </a:ext>
              <a:ext uri="{C183D7F6-B498-43B3-948B-1728B52AA6E4}">
                <adec:decorative xmlns:adec="http://schemas.microsoft.com/office/drawing/2017/decorative" val="1"/>
              </a:ext>
            </a:extLst>
          </p:cNvPr>
          <p:cNvSpPr/>
          <p:nvPr/>
        </p:nvSpPr>
        <p:spPr bwMode="invGray">
          <a:xfrm rot="5400000">
            <a:off x="1866950" y="3575907"/>
            <a:ext cx="761900" cy="44958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9EFD3274-B2FF-427F-9F1C-FBB05CE5A5D5}"/>
              </a:ext>
            </a:extLst>
          </p:cNvPr>
          <p:cNvSpPr>
            <a:spLocks noGrp="1"/>
          </p:cNvSpPr>
          <p:nvPr>
            <p:ph type="title"/>
          </p:nvPr>
        </p:nvSpPr>
        <p:spPr/>
        <p:txBody>
          <a:bodyPr anchor="ctr">
            <a:normAutofit/>
          </a:bodyPr>
          <a:lstStyle/>
          <a:p>
            <a:r>
              <a:rPr lang="en-US" i="0" dirty="0">
                <a:latin typeface="72 Black" panose="020B0A04030603020204" pitchFamily="34" charset="0"/>
                <a:cs typeface="72 Black" panose="020B0A04030603020204" pitchFamily="34" charset="0"/>
              </a:rPr>
              <a:t>Building Evidence </a:t>
            </a:r>
            <a:r>
              <a:rPr lang="en-US" i="0" dirty="0">
                <a:latin typeface="+mn-lt"/>
                <a:cs typeface="72 Black" panose="020B0A04030603020204" pitchFamily="34" charset="0"/>
              </a:rPr>
              <a:t>about PFH  </a:t>
            </a:r>
          </a:p>
        </p:txBody>
      </p:sp>
      <p:sp>
        <p:nvSpPr>
          <p:cNvPr id="3" name="Slide Number Placeholder 2">
            <a:extLst>
              <a:ext uri="{FF2B5EF4-FFF2-40B4-BE49-F238E27FC236}">
                <a16:creationId xmlns:a16="http://schemas.microsoft.com/office/drawing/2014/main" id="{6E79B521-6587-403B-B7E9-4564017E5A0B}"/>
              </a:ext>
            </a:extLst>
          </p:cNvPr>
          <p:cNvSpPr>
            <a:spLocks noGrp="1"/>
          </p:cNvSpPr>
          <p:nvPr>
            <p:ph type="sldNum" sz="quarter" idx="12"/>
          </p:nvPr>
        </p:nvSpPr>
        <p:spPr/>
        <p:txBody>
          <a:bodyPr/>
          <a:lstStyle/>
          <a:p>
            <a:fld id="{13D2E340-0663-474B-992C-9192B5C45E57}" type="slidenum">
              <a:rPr lang="en-US" noProof="0" smtClean="0"/>
              <a:t>21</a:t>
            </a:fld>
            <a:endParaRPr lang="en-US" noProof="0" dirty="0"/>
          </a:p>
        </p:txBody>
      </p:sp>
      <p:sp>
        <p:nvSpPr>
          <p:cNvPr id="6" name="Content Placeholder 5">
            <a:extLst>
              <a:ext uri="{FF2B5EF4-FFF2-40B4-BE49-F238E27FC236}">
                <a16:creationId xmlns:a16="http://schemas.microsoft.com/office/drawing/2014/main" id="{9154F2E9-76AD-4E75-AB84-85FE0B8D44CF}"/>
              </a:ext>
            </a:extLst>
          </p:cNvPr>
          <p:cNvSpPr>
            <a:spLocks noGrp="1"/>
          </p:cNvSpPr>
          <p:nvPr>
            <p:ph sz="quarter" idx="19"/>
          </p:nvPr>
        </p:nvSpPr>
        <p:spPr>
          <a:xfrm>
            <a:off x="1630837" y="1723363"/>
            <a:ext cx="8941913" cy="3884229"/>
          </a:xfrm>
        </p:spPr>
        <p:txBody>
          <a:bodyPr>
            <a:normAutofit/>
          </a:bodyPr>
          <a:lstStyle/>
          <a:p>
            <a:r>
              <a:rPr lang="en-US" dirty="0"/>
              <a:t>2 year demonstration project – quasi experimental study</a:t>
            </a:r>
          </a:p>
          <a:p>
            <a:r>
              <a:rPr lang="en-US" dirty="0"/>
              <a:t>16 small rural hospitals (avg beds 26)</a:t>
            </a:r>
          </a:p>
          <a:p>
            <a:r>
              <a:rPr lang="en-US" dirty="0"/>
              <a:t>Determine associations between conducting post fall huddles on repeat fall rates and perceptions of teamwork and safety culture</a:t>
            </a:r>
          </a:p>
        </p:txBody>
      </p:sp>
      <p:sp>
        <p:nvSpPr>
          <p:cNvPr id="7" name="Rectangle 6">
            <a:extLst>
              <a:ext uri="{FF2B5EF4-FFF2-40B4-BE49-F238E27FC236}">
                <a16:creationId xmlns:a16="http://schemas.microsoft.com/office/drawing/2014/main" id="{1825DA65-4E99-4B17-B26E-9A9CF0D89690}"/>
              </a:ext>
            </a:extLst>
          </p:cNvPr>
          <p:cNvSpPr/>
          <p:nvPr/>
        </p:nvSpPr>
        <p:spPr>
          <a:xfrm>
            <a:off x="171450" y="5453651"/>
            <a:ext cx="4324350" cy="646331"/>
          </a:xfrm>
          <a:prstGeom prst="rect">
            <a:avLst/>
          </a:prstGeom>
        </p:spPr>
        <p:txBody>
          <a:bodyPr wrap="square">
            <a:spAutoFit/>
          </a:bodyPr>
          <a:lstStyle/>
          <a:p>
            <a:r>
              <a:rPr lang="en-US" sz="1200" dirty="0">
                <a:solidFill>
                  <a:schemeClr val="bg1"/>
                </a:solidFill>
              </a:rPr>
              <a:t>Jones,  </a:t>
            </a:r>
            <a:r>
              <a:rPr lang="en-US" sz="1200" dirty="0" err="1">
                <a:solidFill>
                  <a:schemeClr val="bg1"/>
                </a:solidFill>
              </a:rPr>
              <a:t>Crose</a:t>
            </a:r>
            <a:r>
              <a:rPr lang="en-US" sz="1200" dirty="0">
                <a:solidFill>
                  <a:schemeClr val="bg1"/>
                </a:solidFill>
              </a:rPr>
              <a:t>, et al. (2019). The impact of post-fall huddles on repeat fall rates and perceptions of safety culture:  A quasi-experimental evaluation of a patient safety demonstration project.</a:t>
            </a:r>
          </a:p>
        </p:txBody>
      </p:sp>
    </p:spTree>
    <p:extLst>
      <p:ext uri="{BB962C8B-B14F-4D97-AF65-F5344CB8AC3E}">
        <p14:creationId xmlns:p14="http://schemas.microsoft.com/office/powerpoint/2010/main" val="814967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6CD5DD-1FD8-47C1-8F7F-42D399B9357F}"/>
              </a:ext>
              <a:ext uri="{C183D7F6-B498-43B3-948B-1728B52AA6E4}">
                <adec:decorative xmlns:adec="http://schemas.microsoft.com/office/drawing/2017/decorative" val="1"/>
              </a:ext>
            </a:extLst>
          </p:cNvPr>
          <p:cNvSpPr/>
          <p:nvPr/>
        </p:nvSpPr>
        <p:spPr bwMode="invGray">
          <a:xfrm rot="5400000">
            <a:off x="1618572" y="969264"/>
            <a:ext cx="1625600" cy="486275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457200" defTabSz="914400">
              <a:lnSpc>
                <a:spcPct val="90000"/>
              </a:lnSpc>
              <a:spcBef>
                <a:spcPct val="0"/>
              </a:spcBef>
            </a:pPr>
            <a:r>
              <a:rPr lang="en-US" sz="4400" b="1" dirty="0">
                <a:latin typeface="72 Black" panose="020B0A04030603020204" pitchFamily="34" charset="0"/>
                <a:cs typeface="72 Black" panose="020B0A04030603020204" pitchFamily="34" charset="0"/>
              </a:rPr>
              <a:t>Study</a:t>
            </a:r>
            <a:r>
              <a:rPr lang="en-US" sz="4400" dirty="0">
                <a:cs typeface="72 Black" panose="020B0A04030603020204" pitchFamily="34" charset="0"/>
              </a:rPr>
              <a:t> </a:t>
            </a:r>
            <a:r>
              <a:rPr lang="en-US" sz="4400" dirty="0"/>
              <a:t>Purpose</a:t>
            </a:r>
            <a:endParaRPr lang="en-US" sz="4400" dirty="0">
              <a:cs typeface="72 Black" panose="020B0A04030603020204" pitchFamily="34" charset="0"/>
            </a:endParaRPr>
          </a:p>
        </p:txBody>
      </p:sp>
      <p:sp>
        <p:nvSpPr>
          <p:cNvPr id="7" name="Freeform 6" title="Page Number Shape">
            <a:extLst>
              <a:ext uri="{FF2B5EF4-FFF2-40B4-BE49-F238E27FC236}">
                <a16:creationId xmlns:a16="http://schemas.microsoft.com/office/drawing/2014/main" id="{52102F98-CFF3-46E7-8BEE-8A5A387DB652}"/>
              </a:ext>
            </a:extLst>
          </p:cNvPr>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3" name="Slide Number Placeholder 2">
            <a:extLst>
              <a:ext uri="{FF2B5EF4-FFF2-40B4-BE49-F238E27FC236}">
                <a16:creationId xmlns:a16="http://schemas.microsoft.com/office/drawing/2014/main" id="{0C700151-E24E-41FF-A8A3-8E5839A9FBE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22</a:t>
            </a:fld>
            <a:endParaRPr lang="en-US" noProof="0" dirty="0"/>
          </a:p>
        </p:txBody>
      </p:sp>
      <p:sp>
        <p:nvSpPr>
          <p:cNvPr id="2" name="Rectangle 1">
            <a:extLst>
              <a:ext uri="{FF2B5EF4-FFF2-40B4-BE49-F238E27FC236}">
                <a16:creationId xmlns:a16="http://schemas.microsoft.com/office/drawing/2014/main" id="{B75D7178-CAE4-40EF-BECB-A015BD810CEB}"/>
              </a:ext>
            </a:extLst>
          </p:cNvPr>
          <p:cNvSpPr/>
          <p:nvPr/>
        </p:nvSpPr>
        <p:spPr>
          <a:xfrm>
            <a:off x="5787735" y="772854"/>
            <a:ext cx="6265719" cy="4832092"/>
          </a:xfrm>
          <a:prstGeom prst="rect">
            <a:avLst/>
          </a:prstGeom>
        </p:spPr>
        <p:txBody>
          <a:bodyPr wrap="square">
            <a:spAutoFit/>
          </a:bodyPr>
          <a:lstStyle/>
          <a:p>
            <a:r>
              <a:rPr lang="en-US" sz="2800" b="1" dirty="0">
                <a:solidFill>
                  <a:srgbClr val="FF9999"/>
                </a:solidFill>
                <a:latin typeface="Segoe Print" panose="02000600000000000000" pitchFamily="2" charset="0"/>
                <a:cs typeface="72 Black" panose="020B0A04030603020204" pitchFamily="34" charset="0"/>
              </a:rPr>
              <a:t>Collaboration</a:t>
            </a:r>
            <a:r>
              <a:rPr lang="en-US" sz="2800" b="1" dirty="0">
                <a:solidFill>
                  <a:schemeClr val="bg1"/>
                </a:solidFill>
                <a:latin typeface="Segoe Print" panose="02000600000000000000" pitchFamily="2" charset="0"/>
                <a:cs typeface="72 Black" panose="020B0A04030603020204" pitchFamily="34" charset="0"/>
              </a:rPr>
              <a:t> </a:t>
            </a:r>
            <a:r>
              <a:rPr lang="en-US" sz="2800" dirty="0">
                <a:solidFill>
                  <a:schemeClr val="bg1">
                    <a:lumMod val="95000"/>
                  </a:schemeClr>
                </a:solidFill>
                <a:latin typeface="Segoe Print" panose="02000600000000000000" pitchFamily="2" charset="0"/>
                <a:cs typeface="72 Black" panose="020B0A04030603020204" pitchFamily="34" charset="0"/>
              </a:rPr>
              <a:t>and </a:t>
            </a:r>
            <a:r>
              <a:rPr lang="en-US" sz="2800" b="1" dirty="0">
                <a:solidFill>
                  <a:srgbClr val="FFC000"/>
                </a:solidFill>
                <a:latin typeface="Segoe Print" panose="02000600000000000000" pitchFamily="2" charset="0"/>
                <a:cs typeface="72 Black" panose="020B0A04030603020204" pitchFamily="34" charset="0"/>
              </a:rPr>
              <a:t>Proactive</a:t>
            </a:r>
            <a:r>
              <a:rPr lang="en-US" sz="2800" dirty="0">
                <a:solidFill>
                  <a:srgbClr val="FFC000"/>
                </a:solidFill>
                <a:latin typeface="Segoe Print" panose="02000600000000000000" pitchFamily="2" charset="0"/>
                <a:cs typeface="72 Black" panose="020B0A04030603020204" pitchFamily="34" charset="0"/>
              </a:rPr>
              <a:t> </a:t>
            </a:r>
            <a:r>
              <a:rPr lang="en-US" sz="2800" b="1" dirty="0">
                <a:solidFill>
                  <a:srgbClr val="FFC000"/>
                </a:solidFill>
                <a:latin typeface="Segoe Print" panose="02000600000000000000" pitchFamily="2" charset="0"/>
                <a:cs typeface="72 Black" panose="020B0A04030603020204" pitchFamily="34" charset="0"/>
              </a:rPr>
              <a:t>Teamwork Used </a:t>
            </a:r>
            <a:r>
              <a:rPr lang="en-US" sz="2800" dirty="0">
                <a:solidFill>
                  <a:schemeClr val="bg1">
                    <a:lumMod val="95000"/>
                  </a:schemeClr>
                </a:solidFill>
                <a:latin typeface="Segoe Print" panose="02000600000000000000" pitchFamily="2" charset="0"/>
                <a:cs typeface="72 Black" panose="020B0A04030603020204" pitchFamily="34" charset="0"/>
              </a:rPr>
              <a:t>to</a:t>
            </a:r>
            <a:r>
              <a:rPr lang="en-US" sz="2800" dirty="0">
                <a:solidFill>
                  <a:schemeClr val="bg1"/>
                </a:solidFill>
                <a:latin typeface="Segoe Print" panose="02000600000000000000" pitchFamily="2" charset="0"/>
                <a:cs typeface="72 Black" panose="020B0A04030603020204" pitchFamily="34" charset="0"/>
              </a:rPr>
              <a:t> </a:t>
            </a:r>
            <a:r>
              <a:rPr lang="en-US" sz="2800" b="1" dirty="0">
                <a:solidFill>
                  <a:srgbClr val="ABDB77"/>
                </a:solidFill>
                <a:latin typeface="Segoe Print" panose="02000600000000000000" pitchFamily="2" charset="0"/>
                <a:cs typeface="72 Black" panose="020B0A04030603020204" pitchFamily="34" charset="0"/>
              </a:rPr>
              <a:t>Reduce</a:t>
            </a:r>
            <a:r>
              <a:rPr lang="en-US" sz="2800" b="1" dirty="0">
                <a:solidFill>
                  <a:schemeClr val="bg1"/>
                </a:solidFill>
                <a:latin typeface="Segoe Print" panose="02000600000000000000" pitchFamily="2" charset="0"/>
                <a:cs typeface="72 Black" panose="020B0A04030603020204" pitchFamily="34" charset="0"/>
              </a:rPr>
              <a:t> </a:t>
            </a:r>
            <a:r>
              <a:rPr lang="en-US" sz="2800" dirty="0">
                <a:solidFill>
                  <a:schemeClr val="bg1">
                    <a:lumMod val="95000"/>
                  </a:schemeClr>
                </a:solidFill>
                <a:latin typeface="Segoe Print" panose="02000600000000000000" pitchFamily="2" charset="0"/>
                <a:cs typeface="72 Black" panose="020B0A04030603020204" pitchFamily="34" charset="0"/>
              </a:rPr>
              <a:t>(CAPTURE) </a:t>
            </a:r>
            <a:r>
              <a:rPr lang="en-US" sz="2800" b="1" dirty="0">
                <a:solidFill>
                  <a:srgbClr val="FF9999"/>
                </a:solidFill>
                <a:latin typeface="Segoe Print" panose="02000600000000000000" pitchFamily="2" charset="0"/>
                <a:cs typeface="72 Black" panose="020B0A04030603020204" pitchFamily="34" charset="0"/>
              </a:rPr>
              <a:t>Falls</a:t>
            </a:r>
            <a:r>
              <a:rPr lang="en-US" sz="2800" dirty="0">
                <a:solidFill>
                  <a:schemeClr val="bg1"/>
                </a:solidFill>
                <a:latin typeface="Segoe Print" panose="02000600000000000000" pitchFamily="2" charset="0"/>
                <a:cs typeface="72 Black" panose="020B0A04030603020204" pitchFamily="34" charset="0"/>
              </a:rPr>
              <a:t> </a:t>
            </a:r>
            <a:r>
              <a:rPr lang="en-US" sz="2800" dirty="0">
                <a:solidFill>
                  <a:schemeClr val="bg1">
                    <a:lumMod val="95000"/>
                  </a:schemeClr>
                </a:solidFill>
                <a:latin typeface="Segoe Print" panose="02000600000000000000" pitchFamily="2" charset="0"/>
                <a:cs typeface="72 Black" panose="020B0A04030603020204" pitchFamily="34" charset="0"/>
              </a:rPr>
              <a:t>purpose was to decrease the risk of falls in small rural hospitals by using an multi-team system (MTS) to implement evidence-based fall-risk-reduction practices.</a:t>
            </a:r>
          </a:p>
          <a:p>
            <a:endParaRPr lang="en-US" sz="2800" dirty="0">
              <a:solidFill>
                <a:schemeClr val="bg1">
                  <a:lumMod val="95000"/>
                </a:schemeClr>
              </a:solidFill>
              <a:latin typeface="Bradley Hand ITC" panose="03070402050302030203" pitchFamily="66" charset="0"/>
              <a:cs typeface="72 Black" panose="020B0A04030603020204" pitchFamily="34" charset="0"/>
            </a:endParaRPr>
          </a:p>
          <a:p>
            <a:r>
              <a:rPr lang="en-US" sz="2800" dirty="0">
                <a:solidFill>
                  <a:schemeClr val="bg1">
                    <a:lumMod val="95000"/>
                  </a:schemeClr>
                </a:solidFill>
                <a:latin typeface="Segoe Print" panose="02000600000000000000" pitchFamily="2" charset="0"/>
                <a:cs typeface="72 Black" panose="020B0A04030603020204" pitchFamily="34" charset="0"/>
              </a:rPr>
              <a:t>MTS: core team, contingency team, coordinating team</a:t>
            </a:r>
          </a:p>
        </p:txBody>
      </p:sp>
    </p:spTree>
    <p:extLst>
      <p:ext uri="{BB962C8B-B14F-4D97-AF65-F5344CB8AC3E}">
        <p14:creationId xmlns:p14="http://schemas.microsoft.com/office/powerpoint/2010/main" val="1754261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CAE9EC-B065-4B1F-9EF9-2979B6DD84EA}"/>
              </a:ext>
            </a:extLst>
          </p:cNvPr>
          <p:cNvSpPr>
            <a:spLocks noGrp="1"/>
          </p:cNvSpPr>
          <p:nvPr>
            <p:ph type="title"/>
          </p:nvPr>
        </p:nvSpPr>
        <p:spPr/>
        <p:txBody>
          <a:bodyPr/>
          <a:lstStyle/>
          <a:p>
            <a:r>
              <a:rPr lang="en-US" i="0" dirty="0">
                <a:latin typeface="72 Black" panose="020B0A04030603020204" pitchFamily="34" charset="0"/>
                <a:cs typeface="72 Black" panose="020B0A04030603020204" pitchFamily="34" charset="0"/>
              </a:rPr>
              <a:t>Results</a:t>
            </a:r>
            <a:endParaRPr lang="en-US" dirty="0"/>
          </a:p>
        </p:txBody>
      </p:sp>
      <p:sp>
        <p:nvSpPr>
          <p:cNvPr id="3" name="Slide Number Placeholder 2">
            <a:extLst>
              <a:ext uri="{FF2B5EF4-FFF2-40B4-BE49-F238E27FC236}">
                <a16:creationId xmlns:a16="http://schemas.microsoft.com/office/drawing/2014/main" id="{0C700151-E24E-41FF-A8A3-8E5839A9FBEC}"/>
              </a:ext>
            </a:extLst>
          </p:cNvPr>
          <p:cNvSpPr>
            <a:spLocks noGrp="1"/>
          </p:cNvSpPr>
          <p:nvPr>
            <p:ph type="sldNum" sz="quarter" idx="12"/>
          </p:nvPr>
        </p:nvSpPr>
        <p:spPr/>
        <p:txBody>
          <a:bodyPr/>
          <a:lstStyle/>
          <a:p>
            <a:fld id="{13D2E340-0663-474B-992C-9192B5C45E57}" type="slidenum">
              <a:rPr lang="en-US" noProof="0" smtClean="0"/>
              <a:t>23</a:t>
            </a:fld>
            <a:endParaRPr lang="en-US" noProof="0" dirty="0"/>
          </a:p>
        </p:txBody>
      </p:sp>
      <p:sp>
        <p:nvSpPr>
          <p:cNvPr id="6" name="Content Placeholder 5">
            <a:extLst>
              <a:ext uri="{FF2B5EF4-FFF2-40B4-BE49-F238E27FC236}">
                <a16:creationId xmlns:a16="http://schemas.microsoft.com/office/drawing/2014/main" id="{43E200A7-5F65-421E-9FB6-962953763597}"/>
              </a:ext>
            </a:extLst>
          </p:cNvPr>
          <p:cNvSpPr>
            <a:spLocks noGrp="1"/>
          </p:cNvSpPr>
          <p:nvPr>
            <p:ph sz="quarter" idx="19"/>
          </p:nvPr>
        </p:nvSpPr>
        <p:spPr/>
        <p:txBody>
          <a:bodyPr>
            <a:normAutofit/>
          </a:bodyPr>
          <a:lstStyle/>
          <a:p>
            <a:r>
              <a:rPr lang="en-US" dirty="0"/>
              <a:t>308 pts; 64% had PFH; 347 falls; 223 falls after PFH </a:t>
            </a:r>
          </a:p>
          <a:p>
            <a:r>
              <a:rPr lang="en-US" dirty="0"/>
              <a:t>Aggregate mean repeat fall rate 1.12 (1.00-1.45)</a:t>
            </a:r>
          </a:p>
          <a:p>
            <a:pPr marL="0" indent="0">
              <a:buNone/>
            </a:pPr>
            <a:r>
              <a:rPr lang="en-US" dirty="0"/>
              <a:t>	{12% chance of a repeat fall}</a:t>
            </a:r>
          </a:p>
          <a:p>
            <a:r>
              <a:rPr lang="en-US" dirty="0"/>
              <a:t>Results demonstrate that the greater the proportion of falls in a hospital that are followed by a post-fall huddle, the lower may be the repeat fall rate.</a:t>
            </a:r>
          </a:p>
          <a:p>
            <a:r>
              <a:rPr lang="en-US" dirty="0"/>
              <a:t>Staff perceptions of teamwork were consistently high regardless of participation in a post-fall huddle.</a:t>
            </a:r>
          </a:p>
          <a:p>
            <a:endParaRPr lang="en-US" dirty="0"/>
          </a:p>
        </p:txBody>
      </p:sp>
      <p:pic>
        <p:nvPicPr>
          <p:cNvPr id="13" name="Picture 12">
            <a:extLst>
              <a:ext uri="{FF2B5EF4-FFF2-40B4-BE49-F238E27FC236}">
                <a16:creationId xmlns:a16="http://schemas.microsoft.com/office/drawing/2014/main" id="{67BAA877-FA7E-4AE5-8240-780E52124C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454287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0000"/>
            <a:lum/>
            <a:extLst>
              <a:ext uri="{28A0092B-C50C-407E-A947-70E740481C1C}">
                <a14:useLocalDpi xmlns:a14="http://schemas.microsoft.com/office/drawing/2010/main"/>
              </a:ext>
            </a:extLst>
          </a:blip>
          <a:srcRect/>
          <a:stretch>
            <a:fillRect r="23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3F7C33-BA33-45A5-9794-3DFAF960AF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 y="0"/>
            <a:ext cx="10289256" cy="6858884"/>
          </a:xfrm>
          <a:prstGeom prst="rect">
            <a:avLst/>
          </a:prstGeom>
        </p:spPr>
      </p:pic>
      <p:sp>
        <p:nvSpPr>
          <p:cNvPr id="7" name="Freeform 6" title="Page Number Shape">
            <a:extLst>
              <a:ext uri="{FF2B5EF4-FFF2-40B4-BE49-F238E27FC236}">
                <a16:creationId xmlns:a16="http://schemas.microsoft.com/office/drawing/2014/main" id="{52102F98-CFF3-46E7-8BEE-8A5A387DB652}"/>
              </a:ext>
            </a:extLst>
          </p:cNvPr>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7" name="Rectangle 16">
            <a:extLst>
              <a:ext uri="{FF2B5EF4-FFF2-40B4-BE49-F238E27FC236}">
                <a16:creationId xmlns:a16="http://schemas.microsoft.com/office/drawing/2014/main" id="{3298A620-3E29-4DF7-9A18-FAA4FF19545F}"/>
              </a:ext>
              <a:ext uri="{C183D7F6-B498-43B3-948B-1728B52AA6E4}">
                <adec:decorative xmlns:adec="http://schemas.microsoft.com/office/drawing/2017/decorative" val="1"/>
              </a:ext>
            </a:extLst>
          </p:cNvPr>
          <p:cNvSpPr/>
          <p:nvPr/>
        </p:nvSpPr>
        <p:spPr bwMode="invGray">
          <a:xfrm rot="5400000">
            <a:off x="1618576" y="969264"/>
            <a:ext cx="1625600" cy="486275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457200" defTabSz="914400">
              <a:lnSpc>
                <a:spcPct val="90000"/>
              </a:lnSpc>
              <a:spcBef>
                <a:spcPct val="0"/>
              </a:spcBef>
            </a:pPr>
            <a:r>
              <a:rPr lang="en-US" sz="5000" b="1" dirty="0">
                <a:latin typeface="72 Black" panose="020B0A04030603020204" pitchFamily="34" charset="0"/>
                <a:cs typeface="72 Black" panose="020B0A04030603020204" pitchFamily="34" charset="0"/>
              </a:rPr>
              <a:t>Post Fall  </a:t>
            </a:r>
          </a:p>
          <a:p>
            <a:pPr marL="457200" algn="ctr" defTabSz="914400">
              <a:lnSpc>
                <a:spcPct val="90000"/>
              </a:lnSpc>
              <a:spcBef>
                <a:spcPct val="0"/>
              </a:spcBef>
            </a:pPr>
            <a:r>
              <a:rPr lang="en-US" sz="5000" dirty="0">
                <a:cs typeface="72 Black" panose="020B0A04030603020204" pitchFamily="34" charset="0"/>
              </a:rPr>
              <a:t>Assessment</a:t>
            </a:r>
          </a:p>
        </p:txBody>
      </p:sp>
      <p:pic>
        <p:nvPicPr>
          <p:cNvPr id="11" name="Picture 10">
            <a:extLst>
              <a:ext uri="{FF2B5EF4-FFF2-40B4-BE49-F238E27FC236}">
                <a16:creationId xmlns:a16="http://schemas.microsoft.com/office/drawing/2014/main" id="{147DECF9-A748-4E53-89E8-DEEA945B0621}"/>
              </a:ext>
            </a:extLst>
          </p:cNvPr>
          <p:cNvPicPr>
            <a:picLocks noChangeAspect="1"/>
          </p:cNvPicPr>
          <p:nvPr/>
        </p:nvPicPr>
        <p:blipFill>
          <a:blip r:embed="rId5"/>
          <a:stretch>
            <a:fillRect/>
          </a:stretch>
        </p:blipFill>
        <p:spPr>
          <a:xfrm>
            <a:off x="7560400" y="0"/>
            <a:ext cx="4631599" cy="6858000"/>
          </a:xfrm>
          <a:prstGeom prst="rect">
            <a:avLst/>
          </a:prstGeom>
        </p:spPr>
      </p:pic>
      <p:sp>
        <p:nvSpPr>
          <p:cNvPr id="19" name="Rectangle 18">
            <a:extLst>
              <a:ext uri="{FF2B5EF4-FFF2-40B4-BE49-F238E27FC236}">
                <a16:creationId xmlns:a16="http://schemas.microsoft.com/office/drawing/2014/main" id="{2F8600ED-CFE2-4260-BD3B-F1FEEB6C4997}"/>
              </a:ext>
            </a:extLst>
          </p:cNvPr>
          <p:cNvSpPr/>
          <p:nvPr/>
        </p:nvSpPr>
        <p:spPr>
          <a:xfrm>
            <a:off x="6248400" y="1137292"/>
            <a:ext cx="5110685" cy="2585323"/>
          </a:xfrm>
          <a:prstGeom prst="rect">
            <a:avLst/>
          </a:prstGeom>
          <a:solidFill>
            <a:schemeClr val="bg1">
              <a:alpha val="49000"/>
            </a:schemeClr>
          </a:solidFill>
        </p:spPr>
        <p:txBody>
          <a:bodyPr wrap="square" anchor="ctr">
            <a:spAutoFit/>
          </a:bodyPr>
          <a:lstStyle/>
          <a:p>
            <a:pPr algn="ctr"/>
            <a:r>
              <a:rPr lang="en-US" sz="5400" b="1" i="1" dirty="0"/>
              <a:t>Different </a:t>
            </a:r>
          </a:p>
          <a:p>
            <a:pPr algn="ctr"/>
            <a:r>
              <a:rPr lang="en-US" sz="5400" b="1" i="1" dirty="0"/>
              <a:t>than a</a:t>
            </a:r>
          </a:p>
          <a:p>
            <a:pPr algn="ctr"/>
            <a:r>
              <a:rPr lang="en-US" sz="5400" b="1" i="1" dirty="0"/>
              <a:t> Huddle! </a:t>
            </a:r>
          </a:p>
        </p:txBody>
      </p:sp>
      <p:pic>
        <p:nvPicPr>
          <p:cNvPr id="15" name="Picture 14">
            <a:extLst>
              <a:ext uri="{FF2B5EF4-FFF2-40B4-BE49-F238E27FC236}">
                <a16:creationId xmlns:a16="http://schemas.microsoft.com/office/drawing/2014/main" id="{05E34524-223F-4BB7-B921-7F7F4F7C07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27650" y="6319277"/>
            <a:ext cx="1371437" cy="365760"/>
          </a:xfrm>
          <a:prstGeom prst="rect">
            <a:avLst/>
          </a:prstGeom>
        </p:spPr>
      </p:pic>
      <p:sp>
        <p:nvSpPr>
          <p:cNvPr id="16" name="Freeform 6" title="Page Number Shape">
            <a:extLst>
              <a:ext uri="{FF2B5EF4-FFF2-40B4-BE49-F238E27FC236}">
                <a16:creationId xmlns:a16="http://schemas.microsoft.com/office/drawing/2014/main" id="{D6B95334-85D8-44CA-A3DF-B7D8D8B4BF18}"/>
              </a:ext>
            </a:extLst>
          </p:cNvPr>
          <p:cNvSpPr/>
          <p:nvPr/>
        </p:nvSpPr>
        <p:spPr bwMode="auto">
          <a:xfrm>
            <a:off x="11784012"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4" name="Slide Number Placeholder 2">
            <a:extLst>
              <a:ext uri="{FF2B5EF4-FFF2-40B4-BE49-F238E27FC236}">
                <a16:creationId xmlns:a16="http://schemas.microsoft.com/office/drawing/2014/main" id="{8F324A54-4241-415A-B737-682B56072D3E}"/>
              </a:ext>
            </a:extLst>
          </p:cNvPr>
          <p:cNvSpPr txBox="1">
            <a:spLocks/>
          </p:cNvSpPr>
          <p:nvPr/>
        </p:nvSpPr>
        <p:spPr>
          <a:xfrm>
            <a:off x="11784011" y="5607592"/>
            <a:ext cx="407988" cy="365125"/>
          </a:xfrm>
          <a:prstGeom prst="rect">
            <a:avLst/>
          </a:prstGeom>
        </p:spPr>
        <p:txBody>
          <a:bodyPr vert="horz" lIns="91440" tIns="45720" rIns="91440" bIns="45720" rtlCol="0" anchor="ctr"/>
          <a:lstStyle>
            <a:defPPr>
              <a:defRPr lang="en-US"/>
            </a:defPPr>
            <a:lvl1pPr algn="r">
              <a:defRPr sz="1200" b="0" i="1" baseline="0">
                <a:solidFill>
                  <a:schemeClr val="bg2"/>
                </a:solidFill>
                <a:latin typeface="+mj-l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D2E340-0663-474B-992C-9192B5C45E57}" type="slidenum">
              <a:rPr lang="en-US"/>
              <a:pPr/>
              <a:t>24</a:t>
            </a:fld>
            <a:endParaRPr lang="en-US" dirty="0"/>
          </a:p>
        </p:txBody>
      </p:sp>
    </p:spTree>
    <p:extLst>
      <p:ext uri="{BB962C8B-B14F-4D97-AF65-F5344CB8AC3E}">
        <p14:creationId xmlns:p14="http://schemas.microsoft.com/office/powerpoint/2010/main" val="3856321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3493-751F-4B8A-8762-A08B84678C47}"/>
              </a:ext>
            </a:extLst>
          </p:cNvPr>
          <p:cNvSpPr>
            <a:spLocks noGrp="1"/>
          </p:cNvSpPr>
          <p:nvPr>
            <p:ph type="title"/>
          </p:nvPr>
        </p:nvSpPr>
        <p:spPr/>
        <p:txBody>
          <a:bodyPr>
            <a:normAutofit/>
          </a:bodyPr>
          <a:lstStyle/>
          <a:p>
            <a:r>
              <a:rPr lang="en-US" sz="3200" i="0" dirty="0">
                <a:latin typeface="72 Black" panose="020B0A04030603020204" pitchFamily="34" charset="0"/>
                <a:cs typeface="72 Black" panose="020B0A04030603020204" pitchFamily="34" charset="0"/>
              </a:rPr>
              <a:t>Post Fall</a:t>
            </a:r>
            <a:endParaRPr lang="en-US" sz="3200" i="0" dirty="0">
              <a:latin typeface="+mn-lt"/>
            </a:endParaRPr>
          </a:p>
        </p:txBody>
      </p:sp>
      <p:sp>
        <p:nvSpPr>
          <p:cNvPr id="3" name="Slide Number Placeholder 2">
            <a:extLst>
              <a:ext uri="{FF2B5EF4-FFF2-40B4-BE49-F238E27FC236}">
                <a16:creationId xmlns:a16="http://schemas.microsoft.com/office/drawing/2014/main" id="{567C5154-6101-4B02-8AF3-32A58C377611}"/>
              </a:ext>
            </a:extLst>
          </p:cNvPr>
          <p:cNvSpPr>
            <a:spLocks noGrp="1"/>
          </p:cNvSpPr>
          <p:nvPr>
            <p:ph type="sldNum" sz="quarter" idx="12"/>
          </p:nvPr>
        </p:nvSpPr>
        <p:spPr/>
        <p:txBody>
          <a:bodyPr/>
          <a:lstStyle/>
          <a:p>
            <a:fld id="{13D2E340-0663-474B-992C-9192B5C45E57}" type="slidenum">
              <a:rPr lang="en-US" noProof="0" smtClean="0"/>
              <a:t>25</a:t>
            </a:fld>
            <a:endParaRPr lang="en-US" noProof="0" dirty="0"/>
          </a:p>
        </p:txBody>
      </p:sp>
      <p:sp>
        <p:nvSpPr>
          <p:cNvPr id="5" name="Text Placeholder 4">
            <a:extLst>
              <a:ext uri="{FF2B5EF4-FFF2-40B4-BE49-F238E27FC236}">
                <a16:creationId xmlns:a16="http://schemas.microsoft.com/office/drawing/2014/main" id="{C3DB2109-B99D-48BC-A279-D1605A6B7022}"/>
              </a:ext>
            </a:extLst>
          </p:cNvPr>
          <p:cNvSpPr>
            <a:spLocks noGrp="1"/>
          </p:cNvSpPr>
          <p:nvPr>
            <p:ph type="body" sz="quarter" idx="18"/>
          </p:nvPr>
        </p:nvSpPr>
        <p:spPr/>
        <p:txBody>
          <a:bodyPr>
            <a:normAutofit/>
          </a:bodyPr>
          <a:lstStyle/>
          <a:p>
            <a:r>
              <a:rPr lang="en-US" sz="3200" i="1" dirty="0"/>
              <a:t>Assessment </a:t>
            </a:r>
          </a:p>
        </p:txBody>
      </p:sp>
      <p:sp>
        <p:nvSpPr>
          <p:cNvPr id="4" name="Content Placeholder 3">
            <a:extLst>
              <a:ext uri="{FF2B5EF4-FFF2-40B4-BE49-F238E27FC236}">
                <a16:creationId xmlns:a16="http://schemas.microsoft.com/office/drawing/2014/main" id="{1AA3B3F6-FA29-4209-977A-FD8446183D0A}"/>
              </a:ext>
            </a:extLst>
          </p:cNvPr>
          <p:cNvSpPr>
            <a:spLocks noGrp="1"/>
          </p:cNvSpPr>
          <p:nvPr>
            <p:ph sz="quarter" idx="19"/>
          </p:nvPr>
        </p:nvSpPr>
        <p:spPr/>
        <p:txBody>
          <a:bodyPr anchor="ctr"/>
          <a:lstStyle/>
          <a:p>
            <a:r>
              <a:rPr lang="en-US" dirty="0"/>
              <a:t>In-depth Data Gathering</a:t>
            </a:r>
          </a:p>
          <a:p>
            <a:r>
              <a:rPr lang="en-US" dirty="0"/>
              <a:t>Circumstances of the Fall</a:t>
            </a:r>
          </a:p>
          <a:p>
            <a:r>
              <a:rPr lang="en-US" dirty="0"/>
              <a:t>Patient/Resident Presentation</a:t>
            </a:r>
          </a:p>
          <a:p>
            <a:r>
              <a:rPr lang="en-US" dirty="0"/>
              <a:t>Assessment of Patient/Resident Condition</a:t>
            </a:r>
          </a:p>
          <a:p>
            <a:pPr marL="0" indent="0">
              <a:buNone/>
            </a:pPr>
            <a:endParaRPr lang="en-US" dirty="0"/>
          </a:p>
        </p:txBody>
      </p:sp>
    </p:spTree>
    <p:extLst>
      <p:ext uri="{BB962C8B-B14F-4D97-AF65-F5344CB8AC3E}">
        <p14:creationId xmlns:p14="http://schemas.microsoft.com/office/powerpoint/2010/main" val="604800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title="Page Number Shape">
            <a:extLst>
              <a:ext uri="{FF2B5EF4-FFF2-40B4-BE49-F238E27FC236}">
                <a16:creationId xmlns:a16="http://schemas.microsoft.com/office/drawing/2014/main" id="{52102F98-CFF3-46E7-8BEE-8A5A387DB652}"/>
              </a:ext>
            </a:extLst>
          </p:cNvPr>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4" name="Title 3">
            <a:extLst>
              <a:ext uri="{FF2B5EF4-FFF2-40B4-BE49-F238E27FC236}">
                <a16:creationId xmlns:a16="http://schemas.microsoft.com/office/drawing/2014/main" id="{0FCAE9EC-B065-4B1F-9EF9-2979B6DD84EA}"/>
              </a:ext>
            </a:extLst>
          </p:cNvPr>
          <p:cNvSpPr>
            <a:spLocks noGrp="1"/>
          </p:cNvSpPr>
          <p:nvPr>
            <p:ph type="title"/>
          </p:nvPr>
        </p:nvSpPr>
        <p:spPr/>
        <p:txBody>
          <a:bodyPr/>
          <a:lstStyle/>
          <a:p>
            <a:r>
              <a:rPr lang="en-US" i="0" dirty="0">
                <a:latin typeface="72 Black" panose="020B0A04030603020204" pitchFamily="34" charset="0"/>
                <a:cs typeface="72 Black" panose="020B0A04030603020204" pitchFamily="34" charset="0"/>
              </a:rPr>
              <a:t>Comprehensive </a:t>
            </a:r>
            <a:r>
              <a:rPr lang="en-US" i="0" dirty="0">
                <a:latin typeface="+mn-lt"/>
              </a:rPr>
              <a:t>Post-Fall Assessment</a:t>
            </a:r>
          </a:p>
        </p:txBody>
      </p:sp>
      <p:sp>
        <p:nvSpPr>
          <p:cNvPr id="3" name="Slide Number Placeholder 2">
            <a:extLst>
              <a:ext uri="{FF2B5EF4-FFF2-40B4-BE49-F238E27FC236}">
                <a16:creationId xmlns:a16="http://schemas.microsoft.com/office/drawing/2014/main" id="{0C700151-E24E-41FF-A8A3-8E5839A9FBEC}"/>
              </a:ext>
            </a:extLst>
          </p:cNvPr>
          <p:cNvSpPr>
            <a:spLocks noGrp="1"/>
          </p:cNvSpPr>
          <p:nvPr>
            <p:ph type="sldNum" sz="quarter" idx="12"/>
          </p:nvPr>
        </p:nvSpPr>
        <p:spPr/>
        <p:txBody>
          <a:bodyPr/>
          <a:lstStyle/>
          <a:p>
            <a:fld id="{13D2E340-0663-474B-992C-9192B5C45E57}" type="slidenum">
              <a:rPr lang="en-US" noProof="0" smtClean="0"/>
              <a:t>26</a:t>
            </a:fld>
            <a:endParaRPr lang="en-US" noProof="0" dirty="0"/>
          </a:p>
        </p:txBody>
      </p:sp>
      <p:sp>
        <p:nvSpPr>
          <p:cNvPr id="6" name="Content Placeholder 5">
            <a:extLst>
              <a:ext uri="{FF2B5EF4-FFF2-40B4-BE49-F238E27FC236}">
                <a16:creationId xmlns:a16="http://schemas.microsoft.com/office/drawing/2014/main" id="{43E200A7-5F65-421E-9FB6-962953763597}"/>
              </a:ext>
            </a:extLst>
          </p:cNvPr>
          <p:cNvSpPr>
            <a:spLocks noGrp="1"/>
          </p:cNvSpPr>
          <p:nvPr>
            <p:ph sz="quarter" idx="19"/>
          </p:nvPr>
        </p:nvSpPr>
        <p:spPr/>
        <p:txBody>
          <a:bodyPr>
            <a:normAutofit/>
          </a:bodyPr>
          <a:lstStyle/>
          <a:p>
            <a:pPr>
              <a:buNone/>
            </a:pPr>
            <a:r>
              <a:rPr lang="en-US" b="1" dirty="0">
                <a:latin typeface="72 Black" panose="020B0A04030603020204" pitchFamily="34" charset="0"/>
                <a:cs typeface="72 Black" panose="020B0A04030603020204" pitchFamily="34" charset="0"/>
              </a:rPr>
              <a:t>Includes:</a:t>
            </a:r>
          </a:p>
          <a:p>
            <a:pPr marL="514350" indent="-514350"/>
            <a:r>
              <a:rPr lang="en-US" dirty="0"/>
              <a:t>General information about the fall</a:t>
            </a:r>
          </a:p>
          <a:p>
            <a:pPr marL="514350" indent="-514350"/>
            <a:r>
              <a:rPr lang="en-US" dirty="0"/>
              <a:t>Subjective &amp; objective falls documentation</a:t>
            </a:r>
          </a:p>
          <a:p>
            <a:pPr marL="514350" indent="-514350"/>
            <a:r>
              <a:rPr lang="en-US" dirty="0"/>
              <a:t>Patient/Resident Assessment – vital signs; visible signs of injury (type &amp; pain scores); glucometer (if diabetic or facility policy); Glasgow Scale (if suspected brain injury) and Morse Falls scale</a:t>
            </a:r>
          </a:p>
          <a:p>
            <a:pPr marL="514350" indent="-514350"/>
            <a:r>
              <a:rPr lang="en-US" dirty="0"/>
              <a:t>Interventions based on Fall Risk Scale/ Morse falls scale</a:t>
            </a:r>
          </a:p>
          <a:p>
            <a:pPr marL="514350" indent="-514350"/>
            <a:r>
              <a:rPr lang="en-US" dirty="0"/>
              <a:t>Facility personnel and family notification </a:t>
            </a:r>
          </a:p>
          <a:p>
            <a:endParaRPr lang="en-US" dirty="0"/>
          </a:p>
        </p:txBody>
      </p:sp>
      <p:pic>
        <p:nvPicPr>
          <p:cNvPr id="13" name="Picture 12">
            <a:extLst>
              <a:ext uri="{FF2B5EF4-FFF2-40B4-BE49-F238E27FC236}">
                <a16:creationId xmlns:a16="http://schemas.microsoft.com/office/drawing/2014/main" id="{67BAA877-FA7E-4AE5-8240-780E52124C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1188624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3493-751F-4B8A-8762-A08B84678C47}"/>
              </a:ext>
            </a:extLst>
          </p:cNvPr>
          <p:cNvSpPr>
            <a:spLocks noGrp="1"/>
          </p:cNvSpPr>
          <p:nvPr>
            <p:ph type="title"/>
          </p:nvPr>
        </p:nvSpPr>
        <p:spPr/>
        <p:txBody>
          <a:bodyPr>
            <a:normAutofit/>
          </a:bodyPr>
          <a:lstStyle/>
          <a:p>
            <a:r>
              <a:rPr lang="en-US" sz="3200" i="0" dirty="0">
                <a:latin typeface="72 Black" panose="020B0A04030603020204" pitchFamily="34" charset="0"/>
                <a:cs typeface="72 Black" panose="020B0A04030603020204" pitchFamily="34" charset="0"/>
              </a:rPr>
              <a:t>Post Fall Assessment</a:t>
            </a:r>
            <a:endParaRPr lang="en-US" sz="3200" i="0" dirty="0">
              <a:latin typeface="+mn-lt"/>
            </a:endParaRPr>
          </a:p>
        </p:txBody>
      </p:sp>
      <p:sp>
        <p:nvSpPr>
          <p:cNvPr id="3" name="Slide Number Placeholder 2">
            <a:extLst>
              <a:ext uri="{FF2B5EF4-FFF2-40B4-BE49-F238E27FC236}">
                <a16:creationId xmlns:a16="http://schemas.microsoft.com/office/drawing/2014/main" id="{567C5154-6101-4B02-8AF3-32A58C377611}"/>
              </a:ext>
            </a:extLst>
          </p:cNvPr>
          <p:cNvSpPr>
            <a:spLocks noGrp="1"/>
          </p:cNvSpPr>
          <p:nvPr>
            <p:ph type="sldNum" sz="quarter" idx="12"/>
          </p:nvPr>
        </p:nvSpPr>
        <p:spPr/>
        <p:txBody>
          <a:bodyPr/>
          <a:lstStyle/>
          <a:p>
            <a:fld id="{13D2E340-0663-474B-992C-9192B5C45E57}" type="slidenum">
              <a:rPr lang="en-US" noProof="0" smtClean="0"/>
              <a:t>27</a:t>
            </a:fld>
            <a:endParaRPr lang="en-US" noProof="0" dirty="0"/>
          </a:p>
        </p:txBody>
      </p:sp>
      <p:sp>
        <p:nvSpPr>
          <p:cNvPr id="5" name="Text Placeholder 4">
            <a:extLst>
              <a:ext uri="{FF2B5EF4-FFF2-40B4-BE49-F238E27FC236}">
                <a16:creationId xmlns:a16="http://schemas.microsoft.com/office/drawing/2014/main" id="{C3DB2109-B99D-48BC-A279-D1605A6B7022}"/>
              </a:ext>
            </a:extLst>
          </p:cNvPr>
          <p:cNvSpPr>
            <a:spLocks noGrp="1"/>
          </p:cNvSpPr>
          <p:nvPr>
            <p:ph type="body" sz="quarter" idx="18"/>
          </p:nvPr>
        </p:nvSpPr>
        <p:spPr/>
        <p:txBody>
          <a:bodyPr>
            <a:normAutofit/>
          </a:bodyPr>
          <a:lstStyle/>
          <a:p>
            <a:r>
              <a:rPr lang="en-US" sz="3200" i="1" dirty="0"/>
              <a:t>History</a:t>
            </a:r>
          </a:p>
        </p:txBody>
      </p:sp>
      <p:sp>
        <p:nvSpPr>
          <p:cNvPr id="4" name="Content Placeholder 3">
            <a:extLst>
              <a:ext uri="{FF2B5EF4-FFF2-40B4-BE49-F238E27FC236}">
                <a16:creationId xmlns:a16="http://schemas.microsoft.com/office/drawing/2014/main" id="{1AA3B3F6-FA29-4209-977A-FD8446183D0A}"/>
              </a:ext>
            </a:extLst>
          </p:cNvPr>
          <p:cNvSpPr>
            <a:spLocks noGrp="1"/>
          </p:cNvSpPr>
          <p:nvPr>
            <p:ph sz="quarter" idx="19"/>
          </p:nvPr>
        </p:nvSpPr>
        <p:spPr/>
        <p:txBody>
          <a:bodyPr anchor="t"/>
          <a:lstStyle/>
          <a:p>
            <a:pPr marL="0" indent="0" algn="ctr">
              <a:buNone/>
            </a:pPr>
            <a:r>
              <a:rPr lang="en-US" dirty="0">
                <a:latin typeface="72 Black" panose="020B0A04030603020204" pitchFamily="34" charset="0"/>
                <a:cs typeface="72 Black" panose="020B0A04030603020204" pitchFamily="34" charset="0"/>
              </a:rPr>
              <a:t>Review of Systems</a:t>
            </a:r>
          </a:p>
          <a:p>
            <a:pPr marL="0" indent="0" algn="ctr">
              <a:buNone/>
            </a:pPr>
            <a:r>
              <a:rPr lang="en-US" i="1" dirty="0"/>
              <a:t>Patient Systems to Elicit on History Linked to Risk Factors</a:t>
            </a:r>
          </a:p>
          <a:p>
            <a:pPr marL="0" indent="0">
              <a:buNone/>
            </a:pPr>
            <a:endParaRPr lang="en-US" dirty="0"/>
          </a:p>
        </p:txBody>
      </p:sp>
      <p:graphicFrame>
        <p:nvGraphicFramePr>
          <p:cNvPr id="6" name="Table 5">
            <a:extLst>
              <a:ext uri="{FF2B5EF4-FFF2-40B4-BE49-F238E27FC236}">
                <a16:creationId xmlns:a16="http://schemas.microsoft.com/office/drawing/2014/main" id="{98BECB51-15CD-417F-A2CC-E0693F115C9B}"/>
              </a:ext>
            </a:extLst>
          </p:cNvPr>
          <p:cNvGraphicFramePr>
            <a:graphicFrameLocks noGrp="1"/>
          </p:cNvGraphicFramePr>
          <p:nvPr>
            <p:extLst>
              <p:ext uri="{D42A27DB-BD31-4B8C-83A1-F6EECF244321}">
                <p14:modId xmlns:p14="http://schemas.microsoft.com/office/powerpoint/2010/main" val="3816953012"/>
              </p:ext>
            </p:extLst>
          </p:nvPr>
        </p:nvGraphicFramePr>
        <p:xfrm>
          <a:off x="5326063" y="1870363"/>
          <a:ext cx="6653298" cy="3387439"/>
        </p:xfrm>
        <a:graphic>
          <a:graphicData uri="http://schemas.openxmlformats.org/drawingml/2006/table">
            <a:tbl>
              <a:tblPr firstRow="1" bandRow="1">
                <a:tableStyleId>{E8034E78-7F5D-4C2E-B375-FC64B27BC917}</a:tableStyleId>
              </a:tblPr>
              <a:tblGrid>
                <a:gridCol w="3326649">
                  <a:extLst>
                    <a:ext uri="{9D8B030D-6E8A-4147-A177-3AD203B41FA5}">
                      <a16:colId xmlns:a16="http://schemas.microsoft.com/office/drawing/2014/main" val="462195197"/>
                    </a:ext>
                  </a:extLst>
                </a:gridCol>
                <a:gridCol w="3326649">
                  <a:extLst>
                    <a:ext uri="{9D8B030D-6E8A-4147-A177-3AD203B41FA5}">
                      <a16:colId xmlns:a16="http://schemas.microsoft.com/office/drawing/2014/main" val="130340032"/>
                    </a:ext>
                  </a:extLst>
                </a:gridCol>
              </a:tblGrid>
              <a:tr h="490719">
                <a:tc>
                  <a:txBody>
                    <a:bodyPr/>
                    <a:lstStyle/>
                    <a:p>
                      <a:r>
                        <a:rPr lang="en-US" dirty="0">
                          <a:solidFill>
                            <a:schemeClr val="tx1"/>
                          </a:solidFill>
                        </a:rPr>
                        <a:t>Symptom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a:solidFill>
                            <a:schemeClr val="tx1"/>
                          </a:solidFill>
                        </a:rPr>
                        <a:t>Fall Risk 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594137124"/>
                  </a:ext>
                </a:extLst>
              </a:tr>
              <a:tr h="720617">
                <a:tc>
                  <a:txBody>
                    <a:bodyPr/>
                    <a:lstStyle/>
                    <a:p>
                      <a:r>
                        <a:rPr lang="en-US" dirty="0">
                          <a:solidFill>
                            <a:schemeClr val="tx1"/>
                          </a:solidFill>
                        </a:rPr>
                        <a:t>Visual disturbance (double vision, blurry vision, loss of 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r>
                        <a:rPr lang="en-US" dirty="0">
                          <a:solidFill>
                            <a:schemeClr val="tx1"/>
                          </a:solidFill>
                        </a:rPr>
                        <a:t>Visual impairment?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3558091055"/>
                  </a:ext>
                </a:extLst>
              </a:tr>
              <a:tr h="703946">
                <a:tc>
                  <a:txBody>
                    <a:bodyPr/>
                    <a:lstStyle/>
                    <a:p>
                      <a:r>
                        <a:rPr lang="en-US" dirty="0">
                          <a:solidFill>
                            <a:schemeClr val="tx1"/>
                          </a:solidFill>
                        </a:rPr>
                        <a:t>Dizziness/lightheadedness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dk1">
                        <a:tint val="20000"/>
                      </a:schemeClr>
                    </a:solidFill>
                  </a:tcPr>
                </a:tc>
                <a:tc>
                  <a:txBody>
                    <a:bodyPr/>
                    <a:lstStyle/>
                    <a:p>
                      <a:r>
                        <a:rPr lang="en-US" dirty="0">
                          <a:solidFill>
                            <a:schemeClr val="tx1"/>
                          </a:solidFill>
                        </a:rPr>
                        <a:t>Orthostatic hypotension?</a:t>
                      </a:r>
                    </a:p>
                    <a:p>
                      <a:r>
                        <a:rPr lang="en-US" dirty="0">
                          <a:solidFill>
                            <a:schemeClr val="tx1"/>
                          </a:solidFill>
                        </a:rPr>
                        <a:t>Abnormal vital signs?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dk1">
                        <a:tint val="20000"/>
                      </a:schemeClr>
                    </a:solidFill>
                  </a:tcPr>
                </a:tc>
                <a:extLst>
                  <a:ext uri="{0D108BD9-81ED-4DB2-BD59-A6C34878D82A}">
                    <a16:rowId xmlns:a16="http://schemas.microsoft.com/office/drawing/2014/main" val="1427932776"/>
                  </a:ext>
                </a:extLst>
              </a:tr>
              <a:tr h="490719">
                <a:tc>
                  <a:txBody>
                    <a:bodyPr/>
                    <a:lstStyle/>
                    <a:p>
                      <a:r>
                        <a:rPr lang="en-US" dirty="0">
                          <a:solidFill>
                            <a:schemeClr val="tx1"/>
                          </a:solidFill>
                        </a:rPr>
                        <a:t>Leg weakness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r>
                        <a:rPr lang="en-US" dirty="0">
                          <a:solidFill>
                            <a:schemeClr val="tx1"/>
                          </a:solidFill>
                        </a:rPr>
                        <a:t>Gait or balance instability?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2636034251"/>
                  </a:ext>
                </a:extLst>
              </a:tr>
              <a:tr h="490719">
                <a:tc>
                  <a:txBody>
                    <a:bodyPr/>
                    <a:lstStyle/>
                    <a:p>
                      <a:r>
                        <a:rPr lang="en-US" dirty="0">
                          <a:solidFill>
                            <a:schemeClr val="tx1"/>
                          </a:solidFill>
                        </a:rPr>
                        <a:t>Urinary urgency or 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dk1">
                        <a:tint val="20000"/>
                      </a:schemeClr>
                    </a:solidFill>
                  </a:tcPr>
                </a:tc>
                <a:tc>
                  <a:txBody>
                    <a:bodyPr/>
                    <a:lstStyle/>
                    <a:p>
                      <a:r>
                        <a:rPr lang="en-US" dirty="0">
                          <a:solidFill>
                            <a:schemeClr val="tx1"/>
                          </a:solidFill>
                        </a:rPr>
                        <a:t>Urinary incontinence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dk1">
                        <a:tint val="20000"/>
                      </a:schemeClr>
                    </a:solidFill>
                  </a:tcPr>
                </a:tc>
                <a:extLst>
                  <a:ext uri="{0D108BD9-81ED-4DB2-BD59-A6C34878D82A}">
                    <a16:rowId xmlns:a16="http://schemas.microsoft.com/office/drawing/2014/main" val="2818514624"/>
                  </a:ext>
                </a:extLst>
              </a:tr>
              <a:tr h="490719">
                <a:tc>
                  <a:txBody>
                    <a:bodyPr/>
                    <a:lstStyle/>
                    <a:p>
                      <a:r>
                        <a:rPr lang="en-US" dirty="0">
                          <a:solidFill>
                            <a:schemeClr val="tx1"/>
                          </a:solidFill>
                        </a:rPr>
                        <a:t>Syncope/loss of consciousness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r>
                        <a:rPr lang="en-US" dirty="0">
                          <a:solidFill>
                            <a:schemeClr val="tx1"/>
                          </a:solidFill>
                        </a:rPr>
                        <a:t>One or more chronic diseases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465564406"/>
                  </a:ext>
                </a:extLst>
              </a:tr>
            </a:tbl>
          </a:graphicData>
        </a:graphic>
      </p:graphicFrame>
    </p:spTree>
    <p:extLst>
      <p:ext uri="{BB962C8B-B14F-4D97-AF65-F5344CB8AC3E}">
        <p14:creationId xmlns:p14="http://schemas.microsoft.com/office/powerpoint/2010/main" val="1347915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D0C8"/>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1C472D-5D92-4E39-9E15-2377F439FF83}"/>
              </a:ext>
            </a:extLst>
          </p:cNvPr>
          <p:cNvSpPr>
            <a:spLocks noGrp="1"/>
          </p:cNvSpPr>
          <p:nvPr>
            <p:ph type="title"/>
          </p:nvPr>
        </p:nvSpPr>
        <p:spPr/>
        <p:txBody>
          <a:bodyPr vert="horz" lIns="91440" tIns="45720" rIns="91440" bIns="45720" rtlCol="0" anchor="ctr">
            <a:normAutofit/>
          </a:bodyPr>
          <a:lstStyle/>
          <a:p>
            <a:r>
              <a:rPr lang="en-US" sz="3200" i="0" dirty="0">
                <a:latin typeface="72 Black" panose="020B0A04030603020204" pitchFamily="34" charset="0"/>
                <a:cs typeface="72 Black" panose="020B0A04030603020204" pitchFamily="34" charset="0"/>
              </a:rPr>
              <a:t>Post Fall Note </a:t>
            </a:r>
            <a:r>
              <a:rPr lang="en-US" sz="3200" i="0" dirty="0">
                <a:latin typeface="+mn-lt"/>
                <a:cs typeface="72 Black" panose="020B0A04030603020204" pitchFamily="34" charset="0"/>
              </a:rPr>
              <a:t>(EMR)</a:t>
            </a:r>
          </a:p>
        </p:txBody>
      </p:sp>
      <p:sp>
        <p:nvSpPr>
          <p:cNvPr id="4" name="Slide Number Placeholder 3">
            <a:extLst>
              <a:ext uri="{FF2B5EF4-FFF2-40B4-BE49-F238E27FC236}">
                <a16:creationId xmlns:a16="http://schemas.microsoft.com/office/drawing/2014/main" id="{D0C282D6-6FE9-264F-8985-EBC964197BF5}"/>
              </a:ext>
            </a:extLst>
          </p:cNvPr>
          <p:cNvSpPr>
            <a:spLocks noGrp="1"/>
          </p:cNvSpPr>
          <p:nvPr>
            <p:ph type="sldNum" sz="quarter" idx="12"/>
          </p:nvPr>
        </p:nvSpPr>
        <p:spPr/>
        <p:txBody>
          <a:bodyPr/>
          <a:lstStyle/>
          <a:p>
            <a:fld id="{13D2E340-0663-474B-992C-9192B5C45E57}" type="slidenum">
              <a:rPr lang="en-US" smtClean="0"/>
              <a:t>28</a:t>
            </a:fld>
            <a:endParaRPr lang="en-US" dirty="0"/>
          </a:p>
        </p:txBody>
      </p:sp>
      <p:sp>
        <p:nvSpPr>
          <p:cNvPr id="20" name="Title 1">
            <a:extLst>
              <a:ext uri="{FF2B5EF4-FFF2-40B4-BE49-F238E27FC236}">
                <a16:creationId xmlns:a16="http://schemas.microsoft.com/office/drawing/2014/main" id="{0280B167-7A48-40A4-8C73-EA474BB30274}"/>
              </a:ext>
            </a:extLst>
          </p:cNvPr>
          <p:cNvSpPr txBox="1">
            <a:spLocks/>
          </p:cNvSpPr>
          <p:nvPr/>
        </p:nvSpPr>
        <p:spPr>
          <a:xfrm>
            <a:off x="-38430" y="0"/>
            <a:ext cx="4901184" cy="68580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endParaRPr lang="en-US" sz="3200" i="0" dirty="0">
              <a:solidFill>
                <a:schemeClr val="bg1"/>
              </a:solidFill>
              <a:cs typeface="72 Black" panose="020B0A04030603020204" pitchFamily="34" charset="0"/>
            </a:endParaRPr>
          </a:p>
        </p:txBody>
      </p:sp>
      <p:grpSp>
        <p:nvGrpSpPr>
          <p:cNvPr id="9" name="Group 8">
            <a:extLst>
              <a:ext uri="{FF2B5EF4-FFF2-40B4-BE49-F238E27FC236}">
                <a16:creationId xmlns:a16="http://schemas.microsoft.com/office/drawing/2014/main" id="{A5A430CB-9B29-45FD-81C1-2515E3FC6872}"/>
              </a:ext>
            </a:extLst>
          </p:cNvPr>
          <p:cNvGrpSpPr/>
          <p:nvPr/>
        </p:nvGrpSpPr>
        <p:grpSpPr>
          <a:xfrm>
            <a:off x="5299364" y="727364"/>
            <a:ext cx="6400800" cy="5107236"/>
            <a:chOff x="5084618" y="272000"/>
            <a:chExt cx="6615546" cy="5562600"/>
          </a:xfrm>
        </p:grpSpPr>
        <p:pic>
          <p:nvPicPr>
            <p:cNvPr id="8" name="Picture 7">
              <a:extLst>
                <a:ext uri="{FF2B5EF4-FFF2-40B4-BE49-F238E27FC236}">
                  <a16:creationId xmlns:a16="http://schemas.microsoft.com/office/drawing/2014/main" id="{CD58AB2E-2492-4AEC-9CAF-1D8489438365}"/>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084618" y="272000"/>
              <a:ext cx="6615546" cy="5562600"/>
            </a:xfrm>
            <a:prstGeom prst="rect">
              <a:avLst/>
            </a:prstGeom>
            <a:noFill/>
            <a:ln w="9525">
              <a:noFill/>
              <a:miter lim="800000"/>
              <a:headEnd/>
              <a:tailEnd/>
            </a:ln>
          </p:spPr>
        </p:pic>
        <p:sp>
          <p:nvSpPr>
            <p:cNvPr id="7" name="Rectangle 6">
              <a:extLst>
                <a:ext uri="{FF2B5EF4-FFF2-40B4-BE49-F238E27FC236}">
                  <a16:creationId xmlns:a16="http://schemas.microsoft.com/office/drawing/2014/main" id="{395283D1-AB19-47CC-B6FD-CD91ADB7610D}"/>
                </a:ext>
              </a:extLst>
            </p:cNvPr>
            <p:cNvSpPr/>
            <p:nvPr/>
          </p:nvSpPr>
          <p:spPr>
            <a:xfrm>
              <a:off x="10733809" y="3792682"/>
              <a:ext cx="966355" cy="1257300"/>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Speech Bubble: Rectangle 9">
            <a:extLst>
              <a:ext uri="{FF2B5EF4-FFF2-40B4-BE49-F238E27FC236}">
                <a16:creationId xmlns:a16="http://schemas.microsoft.com/office/drawing/2014/main" id="{F776D3C0-8204-4DFC-BAFE-6396A41889D9}"/>
              </a:ext>
            </a:extLst>
          </p:cNvPr>
          <p:cNvSpPr/>
          <p:nvPr/>
        </p:nvSpPr>
        <p:spPr>
          <a:xfrm>
            <a:off x="8634849" y="2971800"/>
            <a:ext cx="1693719" cy="1267691"/>
          </a:xfrm>
          <a:prstGeom prst="wedge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non-nursing department,  can type in location of fall</a:t>
            </a:r>
          </a:p>
        </p:txBody>
      </p:sp>
      <p:sp>
        <p:nvSpPr>
          <p:cNvPr id="13" name="Rounded Rectangle 15">
            <a:extLst>
              <a:ext uri="{FF2B5EF4-FFF2-40B4-BE49-F238E27FC236}">
                <a16:creationId xmlns:a16="http://schemas.microsoft.com/office/drawing/2014/main" id="{79F25BB4-5AD8-4426-A706-2234035EAFF4}"/>
              </a:ext>
            </a:extLst>
          </p:cNvPr>
          <p:cNvSpPr/>
          <p:nvPr/>
        </p:nvSpPr>
        <p:spPr>
          <a:xfrm>
            <a:off x="7195708" y="4917654"/>
            <a:ext cx="2093765" cy="1143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rtl="0" fontAlgn="base">
              <a:spcBef>
                <a:spcPct val="50000"/>
              </a:spcBef>
              <a:spcAft>
                <a:spcPct val="0"/>
              </a:spcAft>
              <a:defRPr kern="1200">
                <a:solidFill>
                  <a:schemeClr val="lt1"/>
                </a:solidFill>
                <a:latin typeface="+mn-lt"/>
                <a:ea typeface="+mn-ea"/>
                <a:cs typeface="+mn-cs"/>
              </a:defRPr>
            </a:lvl1pPr>
            <a:lvl2pPr marL="457200" algn="ctr" rtl="0" fontAlgn="base">
              <a:spcBef>
                <a:spcPct val="50000"/>
              </a:spcBef>
              <a:spcAft>
                <a:spcPct val="0"/>
              </a:spcAft>
              <a:defRPr kern="1200">
                <a:solidFill>
                  <a:schemeClr val="lt1"/>
                </a:solidFill>
                <a:latin typeface="+mn-lt"/>
                <a:ea typeface="+mn-ea"/>
                <a:cs typeface="+mn-cs"/>
              </a:defRPr>
            </a:lvl2pPr>
            <a:lvl3pPr marL="914400" algn="ctr" rtl="0" fontAlgn="base">
              <a:spcBef>
                <a:spcPct val="50000"/>
              </a:spcBef>
              <a:spcAft>
                <a:spcPct val="0"/>
              </a:spcAft>
              <a:defRPr kern="1200">
                <a:solidFill>
                  <a:schemeClr val="lt1"/>
                </a:solidFill>
                <a:latin typeface="+mn-lt"/>
                <a:ea typeface="+mn-ea"/>
                <a:cs typeface="+mn-cs"/>
              </a:defRPr>
            </a:lvl3pPr>
            <a:lvl4pPr marL="1371600" algn="ctr" rtl="0" fontAlgn="base">
              <a:spcBef>
                <a:spcPct val="50000"/>
              </a:spcBef>
              <a:spcAft>
                <a:spcPct val="0"/>
              </a:spcAft>
              <a:defRPr kern="1200">
                <a:solidFill>
                  <a:schemeClr val="lt1"/>
                </a:solidFill>
                <a:latin typeface="+mn-lt"/>
                <a:ea typeface="+mn-ea"/>
                <a:cs typeface="+mn-cs"/>
              </a:defRPr>
            </a:lvl4pPr>
            <a:lvl5pPr marL="1828800" algn="ctr"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US" dirty="0">
                <a:solidFill>
                  <a:schemeClr val="tx1"/>
                </a:solidFill>
              </a:rPr>
              <a:t>Fall Witnessed – Yes or No  (i.e. no other choices or drop-downs</a:t>
            </a:r>
          </a:p>
        </p:txBody>
      </p:sp>
      <p:sp>
        <p:nvSpPr>
          <p:cNvPr id="14" name="Rectangle 13">
            <a:extLst>
              <a:ext uri="{FF2B5EF4-FFF2-40B4-BE49-F238E27FC236}">
                <a16:creationId xmlns:a16="http://schemas.microsoft.com/office/drawing/2014/main" id="{6FAA32B8-FA5A-4816-AAB4-633684E5C901}"/>
              </a:ext>
            </a:extLst>
          </p:cNvPr>
          <p:cNvSpPr/>
          <p:nvPr/>
        </p:nvSpPr>
        <p:spPr>
          <a:xfrm>
            <a:off x="5299364" y="243647"/>
            <a:ext cx="96972" cy="637070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4">
            <a:extLst>
              <a:ext uri="{FF2B5EF4-FFF2-40B4-BE49-F238E27FC236}">
                <a16:creationId xmlns:a16="http://schemas.microsoft.com/office/drawing/2014/main" id="{28EB9984-2C52-443F-9511-8C876494906C}"/>
              </a:ext>
            </a:extLst>
          </p:cNvPr>
          <p:cNvSpPr/>
          <p:nvPr/>
        </p:nvSpPr>
        <p:spPr>
          <a:xfrm>
            <a:off x="5215517" y="1984663"/>
            <a:ext cx="5102656"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fontAlgn="base">
              <a:spcBef>
                <a:spcPct val="50000"/>
              </a:spcBef>
              <a:spcAft>
                <a:spcPct val="0"/>
              </a:spcAft>
              <a:defRPr kern="1200">
                <a:solidFill>
                  <a:schemeClr val="lt1"/>
                </a:solidFill>
                <a:latin typeface="+mn-lt"/>
                <a:ea typeface="+mn-ea"/>
                <a:cs typeface="+mn-cs"/>
              </a:defRPr>
            </a:lvl1pPr>
            <a:lvl2pPr marL="457200" algn="ctr" rtl="0" fontAlgn="base">
              <a:spcBef>
                <a:spcPct val="50000"/>
              </a:spcBef>
              <a:spcAft>
                <a:spcPct val="0"/>
              </a:spcAft>
              <a:defRPr kern="1200">
                <a:solidFill>
                  <a:schemeClr val="lt1"/>
                </a:solidFill>
                <a:latin typeface="+mn-lt"/>
                <a:ea typeface="+mn-ea"/>
                <a:cs typeface="+mn-cs"/>
              </a:defRPr>
            </a:lvl2pPr>
            <a:lvl3pPr marL="914400" algn="ctr" rtl="0" fontAlgn="base">
              <a:spcBef>
                <a:spcPct val="50000"/>
              </a:spcBef>
              <a:spcAft>
                <a:spcPct val="0"/>
              </a:spcAft>
              <a:defRPr kern="1200">
                <a:solidFill>
                  <a:schemeClr val="lt1"/>
                </a:solidFill>
                <a:latin typeface="+mn-lt"/>
                <a:ea typeface="+mn-ea"/>
                <a:cs typeface="+mn-cs"/>
              </a:defRPr>
            </a:lvl3pPr>
            <a:lvl4pPr marL="1371600" algn="ctr" rtl="0" fontAlgn="base">
              <a:spcBef>
                <a:spcPct val="50000"/>
              </a:spcBef>
              <a:spcAft>
                <a:spcPct val="0"/>
              </a:spcAft>
              <a:defRPr kern="1200">
                <a:solidFill>
                  <a:schemeClr val="lt1"/>
                </a:solidFill>
                <a:latin typeface="+mn-lt"/>
                <a:ea typeface="+mn-ea"/>
                <a:cs typeface="+mn-cs"/>
              </a:defRPr>
            </a:lvl4pPr>
            <a:lvl5pPr marL="1828800" algn="ctr"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666970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4D0C8"/>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F31E5A6-6CB9-4F1F-B896-F4BC905320A4}"/>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138308" y="237836"/>
            <a:ext cx="5657847" cy="5986319"/>
          </a:xfrm>
          <a:prstGeom prst="rect">
            <a:avLst/>
          </a:prstGeom>
          <a:noFill/>
          <a:ln w="9525">
            <a:noFill/>
            <a:miter lim="800000"/>
            <a:headEnd/>
            <a:tailEnd/>
          </a:ln>
        </p:spPr>
      </p:pic>
      <p:sp>
        <p:nvSpPr>
          <p:cNvPr id="5" name="Title 4">
            <a:extLst>
              <a:ext uri="{FF2B5EF4-FFF2-40B4-BE49-F238E27FC236}">
                <a16:creationId xmlns:a16="http://schemas.microsoft.com/office/drawing/2014/main" id="{8B1C472D-5D92-4E39-9E15-2377F439FF83}"/>
              </a:ext>
            </a:extLst>
          </p:cNvPr>
          <p:cNvSpPr>
            <a:spLocks noGrp="1"/>
          </p:cNvSpPr>
          <p:nvPr>
            <p:ph type="title"/>
          </p:nvPr>
        </p:nvSpPr>
        <p:spPr/>
        <p:txBody>
          <a:bodyPr vert="horz" lIns="91440" tIns="45720" rIns="91440" bIns="45720" rtlCol="0" anchor="ctr">
            <a:normAutofit/>
          </a:bodyPr>
          <a:lstStyle/>
          <a:p>
            <a:r>
              <a:rPr lang="en-US" sz="3200" i="0" dirty="0">
                <a:latin typeface="72 Black" panose="020B0A04030603020204" pitchFamily="34" charset="0"/>
                <a:cs typeface="72 Black" panose="020B0A04030603020204" pitchFamily="34" charset="0"/>
              </a:rPr>
              <a:t>Gen Info</a:t>
            </a:r>
            <a:endParaRPr lang="en-US" sz="3200" i="0" dirty="0">
              <a:latin typeface="+mn-lt"/>
              <a:cs typeface="72 Black" panose="020B0A04030603020204" pitchFamily="34" charset="0"/>
            </a:endParaRPr>
          </a:p>
        </p:txBody>
      </p:sp>
      <p:sp>
        <p:nvSpPr>
          <p:cNvPr id="4" name="Slide Number Placeholder 3">
            <a:extLst>
              <a:ext uri="{FF2B5EF4-FFF2-40B4-BE49-F238E27FC236}">
                <a16:creationId xmlns:a16="http://schemas.microsoft.com/office/drawing/2014/main" id="{D0C282D6-6FE9-264F-8985-EBC964197BF5}"/>
              </a:ext>
            </a:extLst>
          </p:cNvPr>
          <p:cNvSpPr>
            <a:spLocks noGrp="1"/>
          </p:cNvSpPr>
          <p:nvPr>
            <p:ph type="sldNum" sz="quarter" idx="12"/>
          </p:nvPr>
        </p:nvSpPr>
        <p:spPr/>
        <p:txBody>
          <a:bodyPr/>
          <a:lstStyle/>
          <a:p>
            <a:fld id="{13D2E340-0663-474B-992C-9192B5C45E57}" type="slidenum">
              <a:rPr lang="en-US" smtClean="0"/>
              <a:t>29</a:t>
            </a:fld>
            <a:endParaRPr lang="en-US" dirty="0"/>
          </a:p>
        </p:txBody>
      </p:sp>
      <p:sp>
        <p:nvSpPr>
          <p:cNvPr id="20" name="Title 1">
            <a:extLst>
              <a:ext uri="{FF2B5EF4-FFF2-40B4-BE49-F238E27FC236}">
                <a16:creationId xmlns:a16="http://schemas.microsoft.com/office/drawing/2014/main" id="{0280B167-7A48-40A4-8C73-EA474BB30274}"/>
              </a:ext>
            </a:extLst>
          </p:cNvPr>
          <p:cNvSpPr txBox="1">
            <a:spLocks/>
          </p:cNvSpPr>
          <p:nvPr/>
        </p:nvSpPr>
        <p:spPr>
          <a:xfrm>
            <a:off x="-38430" y="0"/>
            <a:ext cx="4901184" cy="68580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endParaRPr lang="en-US" sz="3200" i="0" dirty="0">
              <a:solidFill>
                <a:schemeClr val="bg1"/>
              </a:solidFill>
              <a:cs typeface="72 Black" panose="020B0A04030603020204" pitchFamily="34" charset="0"/>
            </a:endParaRPr>
          </a:p>
        </p:txBody>
      </p:sp>
      <p:sp>
        <p:nvSpPr>
          <p:cNvPr id="2" name="Rectangle: Single Corner Rounded 1">
            <a:extLst>
              <a:ext uri="{FF2B5EF4-FFF2-40B4-BE49-F238E27FC236}">
                <a16:creationId xmlns:a16="http://schemas.microsoft.com/office/drawing/2014/main" id="{6FA3AEC0-CAAC-44D5-8F42-5352F2AE5A81}"/>
              </a:ext>
            </a:extLst>
          </p:cNvPr>
          <p:cNvSpPr/>
          <p:nvPr/>
        </p:nvSpPr>
        <p:spPr>
          <a:xfrm>
            <a:off x="8968825" y="3438813"/>
            <a:ext cx="2919845" cy="1475509"/>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tx1"/>
                </a:solidFill>
              </a:rPr>
              <a:t>If patient/resident assisted to minimize fall – these are answer options for ‘Yes’ selection;  added PT, OT</a:t>
            </a:r>
          </a:p>
        </p:txBody>
      </p:sp>
      <p:sp>
        <p:nvSpPr>
          <p:cNvPr id="14" name="Arrow: Down 13">
            <a:extLst>
              <a:ext uri="{FF2B5EF4-FFF2-40B4-BE49-F238E27FC236}">
                <a16:creationId xmlns:a16="http://schemas.microsoft.com/office/drawing/2014/main" id="{9016A7D7-9D62-4171-BEEF-63C77D4045DB}"/>
              </a:ext>
            </a:extLst>
          </p:cNvPr>
          <p:cNvSpPr/>
          <p:nvPr/>
        </p:nvSpPr>
        <p:spPr>
          <a:xfrm rot="3813977">
            <a:off x="7937230" y="4711675"/>
            <a:ext cx="488372" cy="716972"/>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7" name="Rectangle 16">
            <a:extLst>
              <a:ext uri="{FF2B5EF4-FFF2-40B4-BE49-F238E27FC236}">
                <a16:creationId xmlns:a16="http://schemas.microsoft.com/office/drawing/2014/main" id="{5FEC5101-BA91-49B9-947C-B76EC85B5D20}"/>
              </a:ext>
            </a:extLst>
          </p:cNvPr>
          <p:cNvSpPr/>
          <p:nvPr/>
        </p:nvSpPr>
        <p:spPr>
          <a:xfrm>
            <a:off x="5120995" y="232647"/>
            <a:ext cx="96972" cy="637070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1AEBE2C-58B9-4045-916B-149D558FCCD8}"/>
              </a:ext>
            </a:extLst>
          </p:cNvPr>
          <p:cNvSpPr/>
          <p:nvPr/>
        </p:nvSpPr>
        <p:spPr>
          <a:xfrm>
            <a:off x="5183341" y="225342"/>
            <a:ext cx="6510616" cy="174630"/>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950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ADA"/>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AC18C2C-FD34-4498-B0BA-06D5921E04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9229178" y="5713"/>
            <a:ext cx="2962822" cy="6858000"/>
          </a:xfrm>
          <a:prstGeom prst="rect">
            <a:avLst/>
          </a:prstGeom>
        </p:spPr>
      </p:pic>
      <p:pic>
        <p:nvPicPr>
          <p:cNvPr id="18" name="Picture 17">
            <a:extLst>
              <a:ext uri="{FF2B5EF4-FFF2-40B4-BE49-F238E27FC236}">
                <a16:creationId xmlns:a16="http://schemas.microsoft.com/office/drawing/2014/main" id="{CA30EF82-9B7F-4CF3-83B4-17A828515E06}"/>
              </a:ext>
            </a:extLst>
          </p:cNvPr>
          <p:cNvPicPr>
            <a:picLocks noChangeAspect="1"/>
          </p:cNvPicPr>
          <p:nvPr/>
        </p:nvPicPr>
        <p:blipFill>
          <a:blip r:embed="rId3"/>
          <a:stretch>
            <a:fillRect/>
          </a:stretch>
        </p:blipFill>
        <p:spPr>
          <a:xfrm>
            <a:off x="0" y="976"/>
            <a:ext cx="9238906" cy="6856048"/>
          </a:xfrm>
          <a:prstGeom prst="rect">
            <a:avLst/>
          </a:prstGeom>
        </p:spPr>
      </p:pic>
      <p:sp>
        <p:nvSpPr>
          <p:cNvPr id="61" name="Rectangle 60">
            <a:extLst>
              <a:ext uri="{FF2B5EF4-FFF2-40B4-BE49-F238E27FC236}">
                <a16:creationId xmlns:a16="http://schemas.microsoft.com/office/drawing/2014/main" id="{484238FF-A241-4A58-A9F4-919A83656BF8}"/>
              </a:ext>
              <a:ext uri="{C183D7F6-B498-43B3-948B-1728B52AA6E4}">
                <adec:decorative xmlns:adec="http://schemas.microsoft.com/office/drawing/2017/decorative" val="1"/>
              </a:ext>
            </a:extLst>
          </p:cNvPr>
          <p:cNvSpPr/>
          <p:nvPr/>
        </p:nvSpPr>
        <p:spPr bwMode="invGray">
          <a:xfrm rot="5400000">
            <a:off x="1618572" y="964967"/>
            <a:ext cx="1625600" cy="486275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E83DB0A1-C484-4D49-BAC3-ABEE82074C4C}"/>
              </a:ext>
            </a:extLst>
          </p:cNvPr>
          <p:cNvSpPr>
            <a:spLocks noGrp="1"/>
          </p:cNvSpPr>
          <p:nvPr>
            <p:ph idx="1"/>
          </p:nvPr>
        </p:nvSpPr>
        <p:spPr>
          <a:xfrm>
            <a:off x="5162550" y="2019300"/>
            <a:ext cx="1944000" cy="3371850"/>
          </a:xfrm>
          <a:solidFill>
            <a:schemeClr val="bg1"/>
          </a:solidFill>
        </p:spPr>
        <p:txBody>
          <a:bodyPr lIns="72000" rIns="72000">
            <a:normAutofit/>
          </a:bodyPr>
          <a:lstStyle/>
          <a:p>
            <a:pPr>
              <a:lnSpc>
                <a:spcPct val="100000"/>
              </a:lnSpc>
              <a:spcAft>
                <a:spcPts val="1200"/>
              </a:spcAft>
            </a:pPr>
            <a:r>
              <a:rPr lang="en-US" sz="2400" b="1" dirty="0"/>
              <a:t>Affirm</a:t>
            </a:r>
            <a:r>
              <a:rPr lang="en-US" b="1" dirty="0"/>
              <a:t> </a:t>
            </a:r>
            <a:r>
              <a:rPr lang="en-US" dirty="0"/>
              <a:t>the vital role of a post fall huddle as a group consensus approach to determine the immediate/root cause of the fall</a:t>
            </a:r>
          </a:p>
        </p:txBody>
      </p:sp>
      <p:sp>
        <p:nvSpPr>
          <p:cNvPr id="5" name="Text Placeholder 4">
            <a:extLst>
              <a:ext uri="{FF2B5EF4-FFF2-40B4-BE49-F238E27FC236}">
                <a16:creationId xmlns:a16="http://schemas.microsoft.com/office/drawing/2014/main" id="{898F5FE2-B28A-4CCD-9910-126A9581F28F}"/>
              </a:ext>
            </a:extLst>
          </p:cNvPr>
          <p:cNvSpPr>
            <a:spLocks noGrp="1"/>
          </p:cNvSpPr>
          <p:nvPr>
            <p:ph type="body" sz="quarter" idx="13"/>
          </p:nvPr>
        </p:nvSpPr>
        <p:spPr>
          <a:xfrm>
            <a:off x="7295806" y="2019299"/>
            <a:ext cx="1943100" cy="3371849"/>
          </a:xfrm>
          <a:solidFill>
            <a:schemeClr val="bg1"/>
          </a:solidFill>
          <a:ln>
            <a:noFill/>
          </a:ln>
        </p:spPr>
        <p:txBody>
          <a:bodyPr lIns="72000" rIns="72000">
            <a:normAutofit fontScale="92500"/>
          </a:bodyPr>
          <a:lstStyle/>
          <a:p>
            <a:pPr>
              <a:lnSpc>
                <a:spcPct val="110000"/>
              </a:lnSpc>
              <a:spcAft>
                <a:spcPts val="1200"/>
              </a:spcAft>
            </a:pPr>
            <a:r>
              <a:rPr lang="en-US" sz="2600" b="1" dirty="0"/>
              <a:t>Differentiate </a:t>
            </a:r>
            <a:r>
              <a:rPr lang="en-US" dirty="0"/>
              <a:t>the post fall huddle from other post fall management components (incident reports and medical record documentation) </a:t>
            </a:r>
          </a:p>
        </p:txBody>
      </p:sp>
      <p:sp>
        <p:nvSpPr>
          <p:cNvPr id="6" name="Text Placeholder 5">
            <a:extLst>
              <a:ext uri="{FF2B5EF4-FFF2-40B4-BE49-F238E27FC236}">
                <a16:creationId xmlns:a16="http://schemas.microsoft.com/office/drawing/2014/main" id="{AC4A7A4E-C192-4A89-A661-72D76FF2F230}"/>
              </a:ext>
            </a:extLst>
          </p:cNvPr>
          <p:cNvSpPr>
            <a:spLocks noGrp="1"/>
          </p:cNvSpPr>
          <p:nvPr>
            <p:ph type="body" sz="quarter" idx="14"/>
          </p:nvPr>
        </p:nvSpPr>
        <p:spPr>
          <a:xfrm>
            <a:off x="9428163" y="2019300"/>
            <a:ext cx="1943100" cy="3371848"/>
          </a:xfrm>
          <a:solidFill>
            <a:schemeClr val="bg1"/>
          </a:solidFill>
          <a:ln>
            <a:noFill/>
          </a:ln>
        </p:spPr>
        <p:txBody>
          <a:bodyPr lIns="72000" rIns="72000">
            <a:normAutofit/>
          </a:bodyPr>
          <a:lstStyle/>
          <a:p>
            <a:pPr>
              <a:lnSpc>
                <a:spcPct val="100000"/>
              </a:lnSpc>
              <a:spcAft>
                <a:spcPts val="1200"/>
              </a:spcAft>
            </a:pPr>
            <a:r>
              <a:rPr lang="en-US" sz="2400" b="1" dirty="0"/>
              <a:t>Illustrate </a:t>
            </a:r>
            <a:r>
              <a:rPr lang="en-US" dirty="0"/>
              <a:t>a post fall huddle program evaluation model. </a:t>
            </a:r>
          </a:p>
        </p:txBody>
      </p:sp>
      <p:pic>
        <p:nvPicPr>
          <p:cNvPr id="34" name="Picture Placeholder 33" descr="Checklist">
            <a:extLst>
              <a:ext uri="{FF2B5EF4-FFF2-40B4-BE49-F238E27FC236}">
                <a16:creationId xmlns:a16="http://schemas.microsoft.com/office/drawing/2014/main" id="{BD15413D-5401-4753-934E-3913FCB54CB0}"/>
              </a:ext>
            </a:extLst>
          </p:cNvPr>
          <p:cNvPicPr>
            <a:picLocks noGrp="1" noChangeAspect="1"/>
          </p:cNvPicPr>
          <p:nvPr>
            <p:ph type="pic" sz="quarter" idx="4294967295"/>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9913938" y="2357100"/>
            <a:ext cx="971550" cy="971550"/>
          </a:xfrm>
        </p:spPr>
      </p:pic>
      <p:sp>
        <p:nvSpPr>
          <p:cNvPr id="7" name="Slide Number Placeholder 6">
            <a:extLst>
              <a:ext uri="{FF2B5EF4-FFF2-40B4-BE49-F238E27FC236}">
                <a16:creationId xmlns:a16="http://schemas.microsoft.com/office/drawing/2014/main" id="{C7C944DD-F200-6B48-8A79-099A08992A35}"/>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smtClean="0"/>
              <a:t>3</a:t>
            </a:fld>
            <a:endParaRPr lang="en-US" dirty="0"/>
          </a:p>
        </p:txBody>
      </p:sp>
      <p:sp>
        <p:nvSpPr>
          <p:cNvPr id="15" name="Title 1">
            <a:extLst>
              <a:ext uri="{FF2B5EF4-FFF2-40B4-BE49-F238E27FC236}">
                <a16:creationId xmlns:a16="http://schemas.microsoft.com/office/drawing/2014/main" id="{7A5E58DF-5A56-4346-A09F-714D3030AC26}"/>
              </a:ext>
            </a:extLst>
          </p:cNvPr>
          <p:cNvSpPr txBox="1">
            <a:spLocks/>
          </p:cNvSpPr>
          <p:nvPr/>
        </p:nvSpPr>
        <p:spPr>
          <a:xfrm>
            <a:off x="-38430" y="0"/>
            <a:ext cx="4901184" cy="68580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b="1" i="0" dirty="0">
                <a:solidFill>
                  <a:schemeClr val="bg1"/>
                </a:solidFill>
                <a:latin typeface="72 Black" panose="020B0A04030603020204" pitchFamily="34" charset="0"/>
                <a:cs typeface="72 Black" panose="020B0A04030603020204" pitchFamily="34" charset="0"/>
              </a:rPr>
              <a:t>Objectives</a:t>
            </a:r>
          </a:p>
        </p:txBody>
      </p:sp>
      <p:pic>
        <p:nvPicPr>
          <p:cNvPr id="3" name="Graphic 2" descr="Venn diagram">
            <a:extLst>
              <a:ext uri="{FF2B5EF4-FFF2-40B4-BE49-F238E27FC236}">
                <a16:creationId xmlns:a16="http://schemas.microsoft.com/office/drawing/2014/main" id="{33E93141-8547-4134-AEFD-4B8F07A3E2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10156" y="2357100"/>
            <a:ext cx="914400" cy="914400"/>
          </a:xfrm>
          <a:prstGeom prst="rect">
            <a:avLst/>
          </a:prstGeom>
        </p:spPr>
      </p:pic>
      <p:pic>
        <p:nvPicPr>
          <p:cNvPr id="9" name="Graphic 8" descr="Checkmark">
            <a:extLst>
              <a:ext uri="{FF2B5EF4-FFF2-40B4-BE49-F238E27FC236}">
                <a16:creationId xmlns:a16="http://schemas.microsoft.com/office/drawing/2014/main" id="{61D04C27-A941-469D-A545-C1A50CF40A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8812" y="2357100"/>
            <a:ext cx="714375" cy="914400"/>
          </a:xfrm>
          <a:prstGeom prst="rect">
            <a:avLst/>
          </a:prstGeom>
        </p:spPr>
      </p:pic>
      <p:sp>
        <p:nvSpPr>
          <p:cNvPr id="10" name="Rectangle 9">
            <a:extLst>
              <a:ext uri="{FF2B5EF4-FFF2-40B4-BE49-F238E27FC236}">
                <a16:creationId xmlns:a16="http://schemas.microsoft.com/office/drawing/2014/main" id="{4B069162-D387-41D1-8FBC-D09F82257824}"/>
              </a:ext>
            </a:extLst>
          </p:cNvPr>
          <p:cNvSpPr/>
          <p:nvPr/>
        </p:nvSpPr>
        <p:spPr>
          <a:xfrm>
            <a:off x="5162550" y="1499850"/>
            <a:ext cx="6208713" cy="461665"/>
          </a:xfrm>
          <a:prstGeom prst="rect">
            <a:avLst/>
          </a:prstGeom>
          <a:solidFill>
            <a:schemeClr val="bg1"/>
          </a:solidFill>
        </p:spPr>
        <p:txBody>
          <a:bodyPr wrap="square">
            <a:spAutoFit/>
          </a:bodyPr>
          <a:lstStyle/>
          <a:p>
            <a:pPr algn="ctr"/>
            <a:r>
              <a:rPr lang="en-US" sz="2400" b="1" dirty="0">
                <a:solidFill>
                  <a:schemeClr val="tx1">
                    <a:lumMod val="85000"/>
                    <a:lumOff val="15000"/>
                  </a:schemeClr>
                </a:solidFill>
              </a:rPr>
              <a:t>Participants</a:t>
            </a:r>
            <a:r>
              <a:rPr lang="en-US" dirty="0"/>
              <a:t> </a:t>
            </a:r>
            <a:r>
              <a:rPr lang="en-US" sz="2400" b="1" dirty="0">
                <a:solidFill>
                  <a:schemeClr val="tx1">
                    <a:lumMod val="85000"/>
                    <a:lumOff val="15000"/>
                  </a:schemeClr>
                </a:solidFill>
              </a:rPr>
              <a:t>will:</a:t>
            </a:r>
          </a:p>
        </p:txBody>
      </p:sp>
      <p:sp>
        <p:nvSpPr>
          <p:cNvPr id="25" name="Freeform 6" title="Page Number Shape">
            <a:extLst>
              <a:ext uri="{FF2B5EF4-FFF2-40B4-BE49-F238E27FC236}">
                <a16:creationId xmlns:a16="http://schemas.microsoft.com/office/drawing/2014/main" id="{EFDB0DB3-F360-4211-82A0-36FFE6858483}"/>
              </a:ext>
            </a:extLst>
          </p:cNvPr>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pic>
        <p:nvPicPr>
          <p:cNvPr id="26" name="Picture 25">
            <a:extLst>
              <a:ext uri="{FF2B5EF4-FFF2-40B4-BE49-F238E27FC236}">
                <a16:creationId xmlns:a16="http://schemas.microsoft.com/office/drawing/2014/main" id="{CB20CB45-DB74-451F-A16D-885580F2FF1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1707474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4D0C8"/>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0AEF87F-3617-4E6D-B67D-A7C8C9AA53B6}"/>
              </a:ext>
            </a:extLst>
          </p:cNvPr>
          <p:cNvSpPr/>
          <p:nvPr/>
        </p:nvSpPr>
        <p:spPr>
          <a:xfrm>
            <a:off x="842382" y="4400587"/>
            <a:ext cx="10417181" cy="2222281"/>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7918DA8-9EC6-49E7-BF9A-1A0274BB1224}"/>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885629" y="288268"/>
            <a:ext cx="9105261" cy="5683908"/>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55E03A62-A4C0-45B1-A70F-CCBE6FED9C8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30</a:t>
            </a:fld>
            <a:endParaRPr lang="en-US" noProof="0" dirty="0"/>
          </a:p>
        </p:txBody>
      </p:sp>
      <p:sp>
        <p:nvSpPr>
          <p:cNvPr id="6" name="Rectangle 5">
            <a:extLst>
              <a:ext uri="{FF2B5EF4-FFF2-40B4-BE49-F238E27FC236}">
                <a16:creationId xmlns:a16="http://schemas.microsoft.com/office/drawing/2014/main" id="{16604883-A8BD-4BCE-9450-4F1FF504F250}"/>
              </a:ext>
            </a:extLst>
          </p:cNvPr>
          <p:cNvSpPr/>
          <p:nvPr/>
        </p:nvSpPr>
        <p:spPr>
          <a:xfrm>
            <a:off x="9240178" y="376123"/>
            <a:ext cx="2019385" cy="5640673"/>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Single Corner Rounded 6">
            <a:extLst>
              <a:ext uri="{FF2B5EF4-FFF2-40B4-BE49-F238E27FC236}">
                <a16:creationId xmlns:a16="http://schemas.microsoft.com/office/drawing/2014/main" id="{547E9D09-039D-4CBF-B31B-A33A8DE35104}"/>
              </a:ext>
            </a:extLst>
          </p:cNvPr>
          <p:cNvSpPr/>
          <p:nvPr/>
        </p:nvSpPr>
        <p:spPr>
          <a:xfrm>
            <a:off x="3805053" y="1233979"/>
            <a:ext cx="2452352" cy="1154376"/>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tx1"/>
                </a:solidFill>
              </a:rPr>
              <a:t>Options if ‘Yes’ selected for </a:t>
            </a:r>
            <a:r>
              <a:rPr lang="en-US" dirty="0" err="1">
                <a:solidFill>
                  <a:schemeClr val="tx1"/>
                </a:solidFill>
              </a:rPr>
              <a:t>pt</a:t>
            </a:r>
            <a:r>
              <a:rPr lang="en-US" dirty="0">
                <a:solidFill>
                  <a:schemeClr val="tx1"/>
                </a:solidFill>
              </a:rPr>
              <a:t>/resident restrained at time of fall’</a:t>
            </a:r>
          </a:p>
        </p:txBody>
      </p:sp>
      <p:sp>
        <p:nvSpPr>
          <p:cNvPr id="9" name="Arrow: Down 8">
            <a:extLst>
              <a:ext uri="{FF2B5EF4-FFF2-40B4-BE49-F238E27FC236}">
                <a16:creationId xmlns:a16="http://schemas.microsoft.com/office/drawing/2014/main" id="{34E9E217-5B5E-4D13-9458-07D537F920C6}"/>
              </a:ext>
            </a:extLst>
          </p:cNvPr>
          <p:cNvSpPr/>
          <p:nvPr/>
        </p:nvSpPr>
        <p:spPr>
          <a:xfrm rot="3813977">
            <a:off x="6100998" y="4956417"/>
            <a:ext cx="488372" cy="716972"/>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0" name="Arrow: Down 9">
            <a:extLst>
              <a:ext uri="{FF2B5EF4-FFF2-40B4-BE49-F238E27FC236}">
                <a16:creationId xmlns:a16="http://schemas.microsoft.com/office/drawing/2014/main" id="{F0C0EE9D-46BA-4ADD-BEAF-82D46FD65637}"/>
              </a:ext>
            </a:extLst>
          </p:cNvPr>
          <p:cNvSpPr/>
          <p:nvPr/>
        </p:nvSpPr>
        <p:spPr>
          <a:xfrm rot="5400000">
            <a:off x="5975535" y="3540960"/>
            <a:ext cx="488372" cy="716972"/>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1" name="Arrow: Down 10">
            <a:extLst>
              <a:ext uri="{FF2B5EF4-FFF2-40B4-BE49-F238E27FC236}">
                <a16:creationId xmlns:a16="http://schemas.microsoft.com/office/drawing/2014/main" id="{0B349F08-808E-447A-A08D-86BA3750EA8D}"/>
              </a:ext>
            </a:extLst>
          </p:cNvPr>
          <p:cNvSpPr/>
          <p:nvPr/>
        </p:nvSpPr>
        <p:spPr>
          <a:xfrm rot="6643432">
            <a:off x="1939127" y="1012585"/>
            <a:ext cx="488372" cy="716972"/>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3" name="Rectangle 12">
            <a:extLst>
              <a:ext uri="{FF2B5EF4-FFF2-40B4-BE49-F238E27FC236}">
                <a16:creationId xmlns:a16="http://schemas.microsoft.com/office/drawing/2014/main" id="{D3094F20-D141-4653-822E-1DAFB66D91B3}"/>
              </a:ext>
            </a:extLst>
          </p:cNvPr>
          <p:cNvSpPr/>
          <p:nvPr/>
        </p:nvSpPr>
        <p:spPr>
          <a:xfrm>
            <a:off x="842382" y="243647"/>
            <a:ext cx="10417181" cy="13247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4">
            <a:extLst>
              <a:ext uri="{FF2B5EF4-FFF2-40B4-BE49-F238E27FC236}">
                <a16:creationId xmlns:a16="http://schemas.microsoft.com/office/drawing/2014/main" id="{E4713E22-D226-4654-99F6-076E66AE659F}"/>
              </a:ext>
            </a:extLst>
          </p:cNvPr>
          <p:cNvSpPr/>
          <p:nvPr/>
        </p:nvSpPr>
        <p:spPr>
          <a:xfrm>
            <a:off x="932437" y="535485"/>
            <a:ext cx="3345153" cy="2233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fontAlgn="base">
              <a:spcBef>
                <a:spcPct val="50000"/>
              </a:spcBef>
              <a:spcAft>
                <a:spcPct val="0"/>
              </a:spcAft>
              <a:defRPr kern="1200">
                <a:solidFill>
                  <a:schemeClr val="lt1"/>
                </a:solidFill>
                <a:latin typeface="+mn-lt"/>
                <a:ea typeface="+mn-ea"/>
                <a:cs typeface="+mn-cs"/>
              </a:defRPr>
            </a:lvl1pPr>
            <a:lvl2pPr marL="457200" algn="ctr" rtl="0" fontAlgn="base">
              <a:spcBef>
                <a:spcPct val="50000"/>
              </a:spcBef>
              <a:spcAft>
                <a:spcPct val="0"/>
              </a:spcAft>
              <a:defRPr kern="1200">
                <a:solidFill>
                  <a:schemeClr val="lt1"/>
                </a:solidFill>
                <a:latin typeface="+mn-lt"/>
                <a:ea typeface="+mn-ea"/>
                <a:cs typeface="+mn-cs"/>
              </a:defRPr>
            </a:lvl2pPr>
            <a:lvl3pPr marL="914400" algn="ctr" rtl="0" fontAlgn="base">
              <a:spcBef>
                <a:spcPct val="50000"/>
              </a:spcBef>
              <a:spcAft>
                <a:spcPct val="0"/>
              </a:spcAft>
              <a:defRPr kern="1200">
                <a:solidFill>
                  <a:schemeClr val="lt1"/>
                </a:solidFill>
                <a:latin typeface="+mn-lt"/>
                <a:ea typeface="+mn-ea"/>
                <a:cs typeface="+mn-cs"/>
              </a:defRPr>
            </a:lvl3pPr>
            <a:lvl4pPr marL="1371600" algn="ctr" rtl="0" fontAlgn="base">
              <a:spcBef>
                <a:spcPct val="50000"/>
              </a:spcBef>
              <a:spcAft>
                <a:spcPct val="0"/>
              </a:spcAft>
              <a:defRPr kern="1200">
                <a:solidFill>
                  <a:schemeClr val="lt1"/>
                </a:solidFill>
                <a:latin typeface="+mn-lt"/>
                <a:ea typeface="+mn-ea"/>
                <a:cs typeface="+mn-cs"/>
              </a:defRPr>
            </a:lvl4pPr>
            <a:lvl5pPr marL="1828800" algn="ctr"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Bef>
                <a:spcPts val="0"/>
              </a:spcBef>
              <a:spcAft>
                <a:spcPts val="0"/>
              </a:spcAft>
            </a:pPr>
            <a:endParaRPr lang="en-US">
              <a:solidFill>
                <a:prstClr val="white"/>
              </a:solidFill>
            </a:endParaRPr>
          </a:p>
        </p:txBody>
      </p:sp>
      <p:cxnSp>
        <p:nvCxnSpPr>
          <p:cNvPr id="15" name="Straight Connector 14">
            <a:extLst>
              <a:ext uri="{FF2B5EF4-FFF2-40B4-BE49-F238E27FC236}">
                <a16:creationId xmlns:a16="http://schemas.microsoft.com/office/drawing/2014/main" id="{26667BD6-D04D-45EE-A53A-AFEE994551A8}"/>
              </a:ext>
            </a:extLst>
          </p:cNvPr>
          <p:cNvCxnSpPr/>
          <p:nvPr/>
        </p:nvCxnSpPr>
        <p:spPr>
          <a:xfrm>
            <a:off x="1309255" y="1019924"/>
            <a:ext cx="498764" cy="0"/>
          </a:xfrm>
          <a:prstGeom prst="lin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a:extLst>
              <a:ext uri="{FF2B5EF4-FFF2-40B4-BE49-F238E27FC236}">
                <a16:creationId xmlns:a16="http://schemas.microsoft.com/office/drawing/2014/main" id="{A3D94F27-2449-4E57-B4C2-45154CD6F695}"/>
              </a:ext>
            </a:extLst>
          </p:cNvPr>
          <p:cNvSpPr/>
          <p:nvPr/>
        </p:nvSpPr>
        <p:spPr>
          <a:xfrm>
            <a:off x="842382" y="243647"/>
            <a:ext cx="56265" cy="637070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Single Corner Rounded 7">
            <a:extLst>
              <a:ext uri="{FF2B5EF4-FFF2-40B4-BE49-F238E27FC236}">
                <a16:creationId xmlns:a16="http://schemas.microsoft.com/office/drawing/2014/main" id="{526C5691-7168-42C3-B83E-E4DC06AF230A}"/>
              </a:ext>
            </a:extLst>
          </p:cNvPr>
          <p:cNvSpPr/>
          <p:nvPr/>
        </p:nvSpPr>
        <p:spPr>
          <a:xfrm>
            <a:off x="6971580" y="3398305"/>
            <a:ext cx="3887117" cy="1618343"/>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r>
              <a:rPr lang="en-US" dirty="0">
                <a:solidFill>
                  <a:schemeClr val="tx1"/>
                </a:solidFill>
              </a:rPr>
              <a:t>Text boxes for </a:t>
            </a:r>
            <a:r>
              <a:rPr lang="en-US" dirty="0" err="1">
                <a:solidFill>
                  <a:schemeClr val="tx1"/>
                </a:solidFill>
              </a:rPr>
              <a:t>pt</a:t>
            </a:r>
            <a:r>
              <a:rPr lang="en-US" dirty="0">
                <a:solidFill>
                  <a:schemeClr val="tx1"/>
                </a:solidFill>
              </a:rPr>
              <a:t>/resident description of what occurred, as well as nursing description of  </a:t>
            </a:r>
            <a:r>
              <a:rPr lang="en-US" dirty="0" err="1">
                <a:solidFill>
                  <a:schemeClr val="tx1"/>
                </a:solidFill>
              </a:rPr>
              <a:t>pt</a:t>
            </a:r>
            <a:r>
              <a:rPr lang="en-US" dirty="0">
                <a:solidFill>
                  <a:schemeClr val="tx1"/>
                </a:solidFill>
              </a:rPr>
              <a:t>/resident &amp; environment at time of fall</a:t>
            </a:r>
          </a:p>
        </p:txBody>
      </p:sp>
      <p:pic>
        <p:nvPicPr>
          <p:cNvPr id="18" name="Picture 17">
            <a:extLst>
              <a:ext uri="{FF2B5EF4-FFF2-40B4-BE49-F238E27FC236}">
                <a16:creationId xmlns:a16="http://schemas.microsoft.com/office/drawing/2014/main" id="{8D844CC8-611A-4DBF-98DB-1B2F8142BB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2499085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4D0C8"/>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FA63D7D-0FA4-4B5E-A96D-DBCBE763EFF8}"/>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43976" y="524424"/>
            <a:ext cx="6614541" cy="3876163"/>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55E03A62-A4C0-45B1-A70F-CCBE6FED9C8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31</a:t>
            </a:fld>
            <a:endParaRPr lang="en-US" noProof="0" dirty="0"/>
          </a:p>
        </p:txBody>
      </p:sp>
      <p:sp>
        <p:nvSpPr>
          <p:cNvPr id="6" name="Rectangle 5">
            <a:extLst>
              <a:ext uri="{FF2B5EF4-FFF2-40B4-BE49-F238E27FC236}">
                <a16:creationId xmlns:a16="http://schemas.microsoft.com/office/drawing/2014/main" id="{16604883-A8BD-4BCE-9450-4F1FF504F250}"/>
              </a:ext>
            </a:extLst>
          </p:cNvPr>
          <p:cNvSpPr/>
          <p:nvPr/>
        </p:nvSpPr>
        <p:spPr>
          <a:xfrm>
            <a:off x="7772400" y="524424"/>
            <a:ext cx="3487163" cy="5219247"/>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3094F20-D141-4653-822E-1DAFB66D91B3}"/>
              </a:ext>
            </a:extLst>
          </p:cNvPr>
          <p:cNvSpPr/>
          <p:nvPr/>
        </p:nvSpPr>
        <p:spPr>
          <a:xfrm>
            <a:off x="842382" y="243647"/>
            <a:ext cx="10417181" cy="322118"/>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EC5577D-1054-40D7-8BA9-B3C5C2EAC61D}"/>
              </a:ext>
            </a:extLst>
          </p:cNvPr>
          <p:cNvSpPr/>
          <p:nvPr/>
        </p:nvSpPr>
        <p:spPr>
          <a:xfrm>
            <a:off x="901264" y="4400587"/>
            <a:ext cx="10358299" cy="2222281"/>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2F93098-2491-465C-BA84-ED644DBA7D53}"/>
              </a:ext>
            </a:extLst>
          </p:cNvPr>
          <p:cNvSpPr/>
          <p:nvPr/>
        </p:nvSpPr>
        <p:spPr>
          <a:xfrm>
            <a:off x="842382" y="243647"/>
            <a:ext cx="443158" cy="637070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Single Corner Rounded 7">
            <a:extLst>
              <a:ext uri="{FF2B5EF4-FFF2-40B4-BE49-F238E27FC236}">
                <a16:creationId xmlns:a16="http://schemas.microsoft.com/office/drawing/2014/main" id="{526C5691-7168-42C3-B83E-E4DC06AF230A}"/>
              </a:ext>
            </a:extLst>
          </p:cNvPr>
          <p:cNvSpPr/>
          <p:nvPr/>
        </p:nvSpPr>
        <p:spPr>
          <a:xfrm>
            <a:off x="5880536" y="3619763"/>
            <a:ext cx="2827046" cy="1262819"/>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fontAlgn="auto">
              <a:spcBef>
                <a:spcPts val="0"/>
              </a:spcBef>
              <a:spcAft>
                <a:spcPts val="0"/>
              </a:spcAft>
            </a:pPr>
            <a:r>
              <a:rPr lang="en-US" dirty="0">
                <a:solidFill>
                  <a:schemeClr val="tx1"/>
                </a:solidFill>
              </a:rPr>
              <a:t>Enter routine Vital Signs  (VS) if unable to take orthostatic VS</a:t>
            </a:r>
          </a:p>
        </p:txBody>
      </p:sp>
      <p:sp>
        <p:nvSpPr>
          <p:cNvPr id="9" name="Arrow: Down 8">
            <a:extLst>
              <a:ext uri="{FF2B5EF4-FFF2-40B4-BE49-F238E27FC236}">
                <a16:creationId xmlns:a16="http://schemas.microsoft.com/office/drawing/2014/main" id="{34E9E217-5B5E-4D13-9458-07D537F920C6}"/>
              </a:ext>
            </a:extLst>
          </p:cNvPr>
          <p:cNvSpPr/>
          <p:nvPr/>
        </p:nvSpPr>
        <p:spPr>
          <a:xfrm rot="6750573">
            <a:off x="4348624" y="3922930"/>
            <a:ext cx="488372" cy="716972"/>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pic>
        <p:nvPicPr>
          <p:cNvPr id="19" name="Picture 18">
            <a:extLst>
              <a:ext uri="{FF2B5EF4-FFF2-40B4-BE49-F238E27FC236}">
                <a16:creationId xmlns:a16="http://schemas.microsoft.com/office/drawing/2014/main" id="{BF0B79E2-E1A0-4DF8-AD4B-D81EF39316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1031346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4D0C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3E4F49D1-2A24-4D98-A070-6BC6AEDDA52C}"/>
              </a:ext>
            </a:extLst>
          </p:cNvPr>
          <p:cNvPicPr>
            <a:picLocks noGrp="1"/>
          </p:cNvPicPr>
          <p:nvPr/>
        </p:nvPicPr>
        <p:blipFill rotWithShape="1">
          <a:blip r:embed="rId3" cstate="screen">
            <a:extLst>
              <a:ext uri="{28A0092B-C50C-407E-A947-70E740481C1C}">
                <a14:useLocalDpi xmlns:a14="http://schemas.microsoft.com/office/drawing/2010/main"/>
              </a:ext>
            </a:extLst>
          </a:blip>
          <a:srcRect/>
          <a:stretch/>
        </p:blipFill>
        <p:spPr bwMode="auto">
          <a:xfrm>
            <a:off x="842383" y="419753"/>
            <a:ext cx="6569949" cy="6194600"/>
          </a:xfrm>
          <a:prstGeom prst="rect">
            <a:avLst/>
          </a:prstGeom>
          <a:noFill/>
          <a:ln w="9525">
            <a:noFill/>
            <a:miter lim="800000"/>
            <a:headEnd/>
            <a:tailEnd/>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lc="http://schemas.openxmlformats.org/drawingml/2006/lockedCanvas" val="1"/>
            </a:ext>
          </a:extLst>
        </p:spPr>
      </p:pic>
      <p:sp>
        <p:nvSpPr>
          <p:cNvPr id="3" name="Slide Number Placeholder 2">
            <a:extLst>
              <a:ext uri="{FF2B5EF4-FFF2-40B4-BE49-F238E27FC236}">
                <a16:creationId xmlns:a16="http://schemas.microsoft.com/office/drawing/2014/main" id="{55E03A62-A4C0-45B1-A70F-CCBE6FED9C8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32</a:t>
            </a:fld>
            <a:endParaRPr lang="en-US" noProof="0" dirty="0"/>
          </a:p>
        </p:txBody>
      </p:sp>
      <p:sp>
        <p:nvSpPr>
          <p:cNvPr id="6" name="Rectangle 5">
            <a:extLst>
              <a:ext uri="{FF2B5EF4-FFF2-40B4-BE49-F238E27FC236}">
                <a16:creationId xmlns:a16="http://schemas.microsoft.com/office/drawing/2014/main" id="{16604883-A8BD-4BCE-9450-4F1FF504F250}"/>
              </a:ext>
            </a:extLst>
          </p:cNvPr>
          <p:cNvSpPr/>
          <p:nvPr/>
        </p:nvSpPr>
        <p:spPr>
          <a:xfrm>
            <a:off x="7315200" y="524424"/>
            <a:ext cx="3944363" cy="6089929"/>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Single Corner Rounded 7">
            <a:extLst>
              <a:ext uri="{FF2B5EF4-FFF2-40B4-BE49-F238E27FC236}">
                <a16:creationId xmlns:a16="http://schemas.microsoft.com/office/drawing/2014/main" id="{526C5691-7168-42C3-B83E-E4DC06AF230A}"/>
              </a:ext>
            </a:extLst>
          </p:cNvPr>
          <p:cNvSpPr/>
          <p:nvPr/>
        </p:nvSpPr>
        <p:spPr>
          <a:xfrm>
            <a:off x="6229426" y="1719695"/>
            <a:ext cx="3003792" cy="1246909"/>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fontAlgn="auto">
              <a:spcBef>
                <a:spcPts val="0"/>
              </a:spcBef>
              <a:spcAft>
                <a:spcPts val="0"/>
              </a:spcAft>
            </a:pPr>
            <a:r>
              <a:rPr lang="en-US" dirty="0">
                <a:solidFill>
                  <a:schemeClr val="tx1"/>
                </a:solidFill>
              </a:rPr>
              <a:t>Clicking on ‘orthostatic VS’ opens instructions and ability  to document vitals</a:t>
            </a:r>
          </a:p>
        </p:txBody>
      </p:sp>
      <p:sp>
        <p:nvSpPr>
          <p:cNvPr id="13" name="Rectangle 12">
            <a:extLst>
              <a:ext uri="{FF2B5EF4-FFF2-40B4-BE49-F238E27FC236}">
                <a16:creationId xmlns:a16="http://schemas.microsoft.com/office/drawing/2014/main" id="{D3094F20-D141-4653-822E-1DAFB66D91B3}"/>
              </a:ext>
            </a:extLst>
          </p:cNvPr>
          <p:cNvSpPr/>
          <p:nvPr/>
        </p:nvSpPr>
        <p:spPr>
          <a:xfrm>
            <a:off x="842382" y="243647"/>
            <a:ext cx="10417181" cy="322118"/>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26B7FEA-75D0-4CD9-98F7-A648523E0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
        <p:nvSpPr>
          <p:cNvPr id="12" name="Rectangle 11">
            <a:extLst>
              <a:ext uri="{FF2B5EF4-FFF2-40B4-BE49-F238E27FC236}">
                <a16:creationId xmlns:a16="http://schemas.microsoft.com/office/drawing/2014/main" id="{506F307A-74BD-466F-A31C-AC621ECE6565}"/>
              </a:ext>
            </a:extLst>
          </p:cNvPr>
          <p:cNvSpPr/>
          <p:nvPr/>
        </p:nvSpPr>
        <p:spPr>
          <a:xfrm>
            <a:off x="842382" y="243647"/>
            <a:ext cx="90055" cy="637070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722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4D0C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604883-A8BD-4BCE-9450-4F1FF504F250}"/>
              </a:ext>
            </a:extLst>
          </p:cNvPr>
          <p:cNvSpPr/>
          <p:nvPr/>
        </p:nvSpPr>
        <p:spPr>
          <a:xfrm>
            <a:off x="7938656" y="524424"/>
            <a:ext cx="3320908" cy="6089929"/>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909CCF7-B081-4508-B8A6-2D0EC0D81B09}"/>
              </a:ext>
            </a:extLst>
          </p:cNvPr>
          <p:cNvPicPr/>
          <p:nvPr/>
        </p:nvPicPr>
        <p:blipFill rotWithShape="1">
          <a:blip r:embed="rId3" cstate="screen">
            <a:extLst>
              <a:ext uri="{28A0092B-C50C-407E-A947-70E740481C1C}">
                <a14:useLocalDpi xmlns:a14="http://schemas.microsoft.com/office/drawing/2010/main"/>
              </a:ext>
            </a:extLst>
          </a:blip>
          <a:srcRect l="-2301" t="-2736" r="-431" b="13142"/>
          <a:stretch/>
        </p:blipFill>
        <p:spPr bwMode="auto">
          <a:xfrm>
            <a:off x="726527" y="390850"/>
            <a:ext cx="7352714" cy="4667321"/>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55E03A62-A4C0-45B1-A70F-CCBE6FED9C8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33</a:t>
            </a:fld>
            <a:endParaRPr lang="en-US" noProof="0" dirty="0"/>
          </a:p>
        </p:txBody>
      </p:sp>
      <p:sp>
        <p:nvSpPr>
          <p:cNvPr id="13" name="Rectangle 12">
            <a:extLst>
              <a:ext uri="{FF2B5EF4-FFF2-40B4-BE49-F238E27FC236}">
                <a16:creationId xmlns:a16="http://schemas.microsoft.com/office/drawing/2014/main" id="{D3094F20-D141-4653-822E-1DAFB66D91B3}"/>
              </a:ext>
            </a:extLst>
          </p:cNvPr>
          <p:cNvSpPr/>
          <p:nvPr/>
        </p:nvSpPr>
        <p:spPr>
          <a:xfrm>
            <a:off x="901264" y="4436918"/>
            <a:ext cx="10358299" cy="2185950"/>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26B7FEA-75D0-4CD9-98F7-A648523E0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
        <p:nvSpPr>
          <p:cNvPr id="12" name="Rectangle 11">
            <a:extLst>
              <a:ext uri="{FF2B5EF4-FFF2-40B4-BE49-F238E27FC236}">
                <a16:creationId xmlns:a16="http://schemas.microsoft.com/office/drawing/2014/main" id="{506F307A-74BD-466F-A31C-AC621ECE6565}"/>
              </a:ext>
            </a:extLst>
          </p:cNvPr>
          <p:cNvSpPr/>
          <p:nvPr/>
        </p:nvSpPr>
        <p:spPr>
          <a:xfrm>
            <a:off x="842382" y="243647"/>
            <a:ext cx="90055" cy="637070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98A5528-4DA2-4B15-9626-5178BAA5900A}"/>
              </a:ext>
            </a:extLst>
          </p:cNvPr>
          <p:cNvSpPr/>
          <p:nvPr/>
        </p:nvSpPr>
        <p:spPr>
          <a:xfrm>
            <a:off x="849308" y="229791"/>
            <a:ext cx="10417181" cy="322118"/>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6C300B6E-DB03-4739-8966-971F8620D61D}"/>
              </a:ext>
            </a:extLst>
          </p:cNvPr>
          <p:cNvSpPr/>
          <p:nvPr/>
        </p:nvSpPr>
        <p:spPr>
          <a:xfrm rot="5400000">
            <a:off x="4355391" y="2522250"/>
            <a:ext cx="488372" cy="716972"/>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6" name="Arrow: Down 15">
            <a:extLst>
              <a:ext uri="{FF2B5EF4-FFF2-40B4-BE49-F238E27FC236}">
                <a16:creationId xmlns:a16="http://schemas.microsoft.com/office/drawing/2014/main" id="{145FD480-810B-42A3-8270-8E0A01B52C36}"/>
              </a:ext>
            </a:extLst>
          </p:cNvPr>
          <p:cNvSpPr/>
          <p:nvPr/>
        </p:nvSpPr>
        <p:spPr>
          <a:xfrm rot="8599976">
            <a:off x="6459069" y="1932656"/>
            <a:ext cx="488372" cy="716972"/>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8" name="Rectangle: Single Corner Rounded 7">
            <a:extLst>
              <a:ext uri="{FF2B5EF4-FFF2-40B4-BE49-F238E27FC236}">
                <a16:creationId xmlns:a16="http://schemas.microsoft.com/office/drawing/2014/main" id="{526C5691-7168-42C3-B83E-E4DC06AF230A}"/>
              </a:ext>
            </a:extLst>
          </p:cNvPr>
          <p:cNvSpPr/>
          <p:nvPr/>
        </p:nvSpPr>
        <p:spPr>
          <a:xfrm>
            <a:off x="7686259" y="2421082"/>
            <a:ext cx="2559177" cy="1215736"/>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a:r>
              <a:rPr lang="en-US" dirty="0">
                <a:solidFill>
                  <a:schemeClr val="tx1"/>
                </a:solidFill>
              </a:rPr>
              <a:t>Orthostatic BP Reference/instructions</a:t>
            </a:r>
          </a:p>
        </p:txBody>
      </p:sp>
    </p:spTree>
    <p:extLst>
      <p:ext uri="{BB962C8B-B14F-4D97-AF65-F5344CB8AC3E}">
        <p14:creationId xmlns:p14="http://schemas.microsoft.com/office/powerpoint/2010/main" val="3565827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4D0C8"/>
        </a:solidFill>
        <a:effectLst/>
      </p:bgPr>
    </p:bg>
    <p:spTree>
      <p:nvGrpSpPr>
        <p:cNvPr id="1" name=""/>
        <p:cNvGrpSpPr/>
        <p:nvPr/>
      </p:nvGrpSpPr>
      <p:grpSpPr>
        <a:xfrm>
          <a:off x="0" y="0"/>
          <a:ext cx="0" cy="0"/>
          <a:chOff x="0" y="0"/>
          <a:chExt cx="0" cy="0"/>
        </a:xfrm>
      </p:grpSpPr>
      <p:pic>
        <p:nvPicPr>
          <p:cNvPr id="17" name="Content Placeholder 6">
            <a:extLst>
              <a:ext uri="{FF2B5EF4-FFF2-40B4-BE49-F238E27FC236}">
                <a16:creationId xmlns:a16="http://schemas.microsoft.com/office/drawing/2014/main" id="{F2017D37-4A86-483E-A1AC-837E8542B86D}"/>
              </a:ext>
            </a:extLst>
          </p:cNvPr>
          <p:cNvPicPr>
            <a:picLocks noGrp="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9677" y="515910"/>
            <a:ext cx="7273850" cy="2817524"/>
          </a:xfrm>
          <a:prstGeom prst="rect">
            <a:avLst/>
          </a:prstGeom>
          <a:noFill/>
          <a:ln w="9525">
            <a:noFill/>
            <a:miter lim="800000"/>
            <a:headEnd/>
            <a:tailEnd/>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lc="http://schemas.openxmlformats.org/drawingml/2006/lockedCanvas" val="1"/>
            </a:ext>
          </a:extLst>
        </p:spPr>
      </p:pic>
      <p:sp>
        <p:nvSpPr>
          <p:cNvPr id="3" name="Slide Number Placeholder 2">
            <a:extLst>
              <a:ext uri="{FF2B5EF4-FFF2-40B4-BE49-F238E27FC236}">
                <a16:creationId xmlns:a16="http://schemas.microsoft.com/office/drawing/2014/main" id="{55E03A62-A4C0-45B1-A70F-CCBE6FED9C8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34</a:t>
            </a:fld>
            <a:endParaRPr lang="en-US" noProof="0" dirty="0"/>
          </a:p>
        </p:txBody>
      </p:sp>
      <p:sp>
        <p:nvSpPr>
          <p:cNvPr id="6" name="Rectangle 5">
            <a:extLst>
              <a:ext uri="{FF2B5EF4-FFF2-40B4-BE49-F238E27FC236}">
                <a16:creationId xmlns:a16="http://schemas.microsoft.com/office/drawing/2014/main" id="{16604883-A8BD-4BCE-9450-4F1FF504F250}"/>
              </a:ext>
            </a:extLst>
          </p:cNvPr>
          <p:cNvSpPr/>
          <p:nvPr/>
        </p:nvSpPr>
        <p:spPr>
          <a:xfrm>
            <a:off x="8063346" y="524424"/>
            <a:ext cx="3196218" cy="6089929"/>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3094F20-D141-4653-822E-1DAFB66D91B3}"/>
              </a:ext>
            </a:extLst>
          </p:cNvPr>
          <p:cNvSpPr/>
          <p:nvPr/>
        </p:nvSpPr>
        <p:spPr>
          <a:xfrm>
            <a:off x="901264" y="3034291"/>
            <a:ext cx="10358299" cy="3588577"/>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26B7FEA-75D0-4CD9-98F7-A648523E0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
        <p:nvSpPr>
          <p:cNvPr id="12" name="Rectangle 11">
            <a:extLst>
              <a:ext uri="{FF2B5EF4-FFF2-40B4-BE49-F238E27FC236}">
                <a16:creationId xmlns:a16="http://schemas.microsoft.com/office/drawing/2014/main" id="{506F307A-74BD-466F-A31C-AC621ECE6565}"/>
              </a:ext>
            </a:extLst>
          </p:cNvPr>
          <p:cNvSpPr/>
          <p:nvPr/>
        </p:nvSpPr>
        <p:spPr>
          <a:xfrm>
            <a:off x="842382" y="243647"/>
            <a:ext cx="90055" cy="637070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98A5528-4DA2-4B15-9626-5178BAA5900A}"/>
              </a:ext>
            </a:extLst>
          </p:cNvPr>
          <p:cNvSpPr/>
          <p:nvPr/>
        </p:nvSpPr>
        <p:spPr>
          <a:xfrm>
            <a:off x="849308" y="229791"/>
            <a:ext cx="10417181" cy="322118"/>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6C300B6E-DB03-4739-8966-971F8620D61D}"/>
              </a:ext>
            </a:extLst>
          </p:cNvPr>
          <p:cNvSpPr/>
          <p:nvPr/>
        </p:nvSpPr>
        <p:spPr>
          <a:xfrm rot="5400000">
            <a:off x="3441929" y="2618473"/>
            <a:ext cx="488372" cy="716972"/>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6" name="Arrow: Down 15">
            <a:extLst>
              <a:ext uri="{FF2B5EF4-FFF2-40B4-BE49-F238E27FC236}">
                <a16:creationId xmlns:a16="http://schemas.microsoft.com/office/drawing/2014/main" id="{145FD480-810B-42A3-8270-8E0A01B52C36}"/>
              </a:ext>
            </a:extLst>
          </p:cNvPr>
          <p:cNvSpPr/>
          <p:nvPr/>
        </p:nvSpPr>
        <p:spPr>
          <a:xfrm rot="8599976">
            <a:off x="5055046" y="1150818"/>
            <a:ext cx="488372" cy="716972"/>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Tree>
    <p:extLst>
      <p:ext uri="{BB962C8B-B14F-4D97-AF65-F5344CB8AC3E}">
        <p14:creationId xmlns:p14="http://schemas.microsoft.com/office/powerpoint/2010/main" val="3712875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4D0C8"/>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8A5528-4DA2-4B15-9626-5178BAA5900A}"/>
              </a:ext>
            </a:extLst>
          </p:cNvPr>
          <p:cNvSpPr/>
          <p:nvPr/>
        </p:nvSpPr>
        <p:spPr>
          <a:xfrm>
            <a:off x="849308" y="229791"/>
            <a:ext cx="10417181" cy="322118"/>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Content Placeholder 9">
            <a:extLst>
              <a:ext uri="{FF2B5EF4-FFF2-40B4-BE49-F238E27FC236}">
                <a16:creationId xmlns:a16="http://schemas.microsoft.com/office/drawing/2014/main" id="{11933A2F-00C5-4F50-849E-13FA5269D62C}"/>
              </a:ext>
            </a:extLst>
          </p:cNvPr>
          <p:cNvPicPr>
            <a:picLocks noGrp="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6136" y="404847"/>
            <a:ext cx="7041174" cy="6198791"/>
          </a:xfrm>
          <a:prstGeom prst="rect">
            <a:avLst/>
          </a:prstGeom>
          <a:noFill/>
          <a:ln w="9525">
            <a:noFill/>
            <a:miter lim="800000"/>
            <a:headEnd/>
            <a:tailEnd/>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lc="http://schemas.openxmlformats.org/drawingml/2006/lockedCanvas" val="1"/>
            </a:ext>
          </a:extLst>
        </p:spPr>
      </p:pic>
      <p:sp>
        <p:nvSpPr>
          <p:cNvPr id="3" name="Slide Number Placeholder 2">
            <a:extLst>
              <a:ext uri="{FF2B5EF4-FFF2-40B4-BE49-F238E27FC236}">
                <a16:creationId xmlns:a16="http://schemas.microsoft.com/office/drawing/2014/main" id="{55E03A62-A4C0-45B1-A70F-CCBE6FED9C8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35</a:t>
            </a:fld>
            <a:endParaRPr lang="en-US" noProof="0" dirty="0"/>
          </a:p>
        </p:txBody>
      </p:sp>
      <p:sp>
        <p:nvSpPr>
          <p:cNvPr id="6" name="Rectangle 5">
            <a:extLst>
              <a:ext uri="{FF2B5EF4-FFF2-40B4-BE49-F238E27FC236}">
                <a16:creationId xmlns:a16="http://schemas.microsoft.com/office/drawing/2014/main" id="{16604883-A8BD-4BCE-9450-4F1FF504F250}"/>
              </a:ext>
            </a:extLst>
          </p:cNvPr>
          <p:cNvSpPr/>
          <p:nvPr/>
        </p:nvSpPr>
        <p:spPr>
          <a:xfrm>
            <a:off x="7658100" y="524424"/>
            <a:ext cx="3601463" cy="6089929"/>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3094F20-D141-4653-822E-1DAFB66D91B3}"/>
              </a:ext>
            </a:extLst>
          </p:cNvPr>
          <p:cNvSpPr/>
          <p:nvPr/>
        </p:nvSpPr>
        <p:spPr>
          <a:xfrm>
            <a:off x="901264" y="5247410"/>
            <a:ext cx="10358299" cy="1375458"/>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26B7FEA-75D0-4CD9-98F7-A648523E0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
        <p:nvSpPr>
          <p:cNvPr id="12" name="Rectangle 11">
            <a:extLst>
              <a:ext uri="{FF2B5EF4-FFF2-40B4-BE49-F238E27FC236}">
                <a16:creationId xmlns:a16="http://schemas.microsoft.com/office/drawing/2014/main" id="{506F307A-74BD-466F-A31C-AC621ECE6565}"/>
              </a:ext>
            </a:extLst>
          </p:cNvPr>
          <p:cNvSpPr/>
          <p:nvPr/>
        </p:nvSpPr>
        <p:spPr>
          <a:xfrm>
            <a:off x="842382" y="243647"/>
            <a:ext cx="90055" cy="637070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Single Corner Rounded 17">
            <a:extLst>
              <a:ext uri="{FF2B5EF4-FFF2-40B4-BE49-F238E27FC236}">
                <a16:creationId xmlns:a16="http://schemas.microsoft.com/office/drawing/2014/main" id="{38A2997D-1068-406A-B69D-3C0387F1CC79}"/>
              </a:ext>
            </a:extLst>
          </p:cNvPr>
          <p:cNvSpPr/>
          <p:nvPr/>
        </p:nvSpPr>
        <p:spPr>
          <a:xfrm>
            <a:off x="6512881" y="987138"/>
            <a:ext cx="3327310" cy="1953490"/>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fontAlgn="auto">
              <a:spcBef>
                <a:spcPts val="0"/>
              </a:spcBef>
              <a:spcAft>
                <a:spcPts val="0"/>
              </a:spcAft>
            </a:pPr>
            <a:r>
              <a:rPr lang="en-US" dirty="0">
                <a:solidFill>
                  <a:schemeClr val="tx1"/>
                </a:solidFill>
              </a:rPr>
              <a:t>If yes to visible signs of injury, type of injury can be selected (e.g. deformity); selection prompts nurse to select location on </a:t>
            </a:r>
            <a:r>
              <a:rPr lang="en-US" dirty="0" err="1">
                <a:solidFill>
                  <a:schemeClr val="tx1"/>
                </a:solidFill>
              </a:rPr>
              <a:t>pt</a:t>
            </a:r>
            <a:r>
              <a:rPr lang="en-US" dirty="0">
                <a:solidFill>
                  <a:schemeClr val="tx1"/>
                </a:solidFill>
              </a:rPr>
              <a:t>/resident body</a:t>
            </a:r>
          </a:p>
        </p:txBody>
      </p:sp>
    </p:spTree>
    <p:extLst>
      <p:ext uri="{BB962C8B-B14F-4D97-AF65-F5344CB8AC3E}">
        <p14:creationId xmlns:p14="http://schemas.microsoft.com/office/powerpoint/2010/main" val="81244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4D0C8"/>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625780-3C4F-4310-9D4C-752A42305AA9}"/>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1656" y="467094"/>
            <a:ext cx="6323213" cy="4792303"/>
          </a:xfrm>
          <a:prstGeom prst="rect">
            <a:avLst/>
          </a:prstGeom>
          <a:noFill/>
          <a:ln w="9525">
            <a:noFill/>
            <a:miter lim="800000"/>
            <a:headEnd/>
            <a:tailEnd/>
          </a:ln>
        </p:spPr>
      </p:pic>
      <p:sp>
        <p:nvSpPr>
          <p:cNvPr id="14" name="Rectangle 13">
            <a:extLst>
              <a:ext uri="{FF2B5EF4-FFF2-40B4-BE49-F238E27FC236}">
                <a16:creationId xmlns:a16="http://schemas.microsoft.com/office/drawing/2014/main" id="{F98A5528-4DA2-4B15-9626-5178BAA5900A}"/>
              </a:ext>
            </a:extLst>
          </p:cNvPr>
          <p:cNvSpPr/>
          <p:nvPr/>
        </p:nvSpPr>
        <p:spPr>
          <a:xfrm>
            <a:off x="849308" y="229791"/>
            <a:ext cx="10417181" cy="322118"/>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5E03A62-A4C0-45B1-A70F-CCBE6FED9C8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36</a:t>
            </a:fld>
            <a:endParaRPr lang="en-US" noProof="0" dirty="0"/>
          </a:p>
        </p:txBody>
      </p:sp>
      <p:sp>
        <p:nvSpPr>
          <p:cNvPr id="6" name="Rectangle 5">
            <a:extLst>
              <a:ext uri="{FF2B5EF4-FFF2-40B4-BE49-F238E27FC236}">
                <a16:creationId xmlns:a16="http://schemas.microsoft.com/office/drawing/2014/main" id="{16604883-A8BD-4BCE-9450-4F1FF504F250}"/>
              </a:ext>
            </a:extLst>
          </p:cNvPr>
          <p:cNvSpPr/>
          <p:nvPr/>
        </p:nvSpPr>
        <p:spPr>
          <a:xfrm>
            <a:off x="6889174" y="524424"/>
            <a:ext cx="4370390" cy="6089929"/>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3094F20-D141-4653-822E-1DAFB66D91B3}"/>
              </a:ext>
            </a:extLst>
          </p:cNvPr>
          <p:cNvSpPr/>
          <p:nvPr/>
        </p:nvSpPr>
        <p:spPr>
          <a:xfrm>
            <a:off x="901264" y="5133109"/>
            <a:ext cx="10358299" cy="1489759"/>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26B7FEA-75D0-4CD9-98F7-A648523E0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
        <p:nvSpPr>
          <p:cNvPr id="12" name="Rectangle 11">
            <a:extLst>
              <a:ext uri="{FF2B5EF4-FFF2-40B4-BE49-F238E27FC236}">
                <a16:creationId xmlns:a16="http://schemas.microsoft.com/office/drawing/2014/main" id="{506F307A-74BD-466F-A31C-AC621ECE6565}"/>
              </a:ext>
            </a:extLst>
          </p:cNvPr>
          <p:cNvSpPr/>
          <p:nvPr/>
        </p:nvSpPr>
        <p:spPr>
          <a:xfrm>
            <a:off x="842382" y="243647"/>
            <a:ext cx="90055" cy="637070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Single Corner Rounded 17">
            <a:extLst>
              <a:ext uri="{FF2B5EF4-FFF2-40B4-BE49-F238E27FC236}">
                <a16:creationId xmlns:a16="http://schemas.microsoft.com/office/drawing/2014/main" id="{38A2997D-1068-406A-B69D-3C0387F1CC79}"/>
              </a:ext>
            </a:extLst>
          </p:cNvPr>
          <p:cNvSpPr/>
          <p:nvPr/>
        </p:nvSpPr>
        <p:spPr>
          <a:xfrm>
            <a:off x="5831101" y="3052423"/>
            <a:ext cx="3835548" cy="2306780"/>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fontAlgn="auto">
              <a:spcBef>
                <a:spcPts val="0"/>
              </a:spcBef>
              <a:spcAft>
                <a:spcPts val="0"/>
              </a:spcAft>
            </a:pPr>
            <a:r>
              <a:rPr lang="en-US" dirty="0">
                <a:solidFill>
                  <a:schemeClr val="tx1"/>
                </a:solidFill>
              </a:rPr>
              <a:t>Physical assessment – New Pain  or Change in Range of Motion – If selection is  ‘Unable to Verbalize’ or ‘No’, can go on to next question (includes list of locations, including other as comment with pain rating</a:t>
            </a:r>
          </a:p>
        </p:txBody>
      </p:sp>
      <p:sp>
        <p:nvSpPr>
          <p:cNvPr id="15" name="Rounded Rectangle 14">
            <a:extLst>
              <a:ext uri="{FF2B5EF4-FFF2-40B4-BE49-F238E27FC236}">
                <a16:creationId xmlns:a16="http://schemas.microsoft.com/office/drawing/2014/main" id="{FDA0A2E5-A763-4D43-B3C3-3F4DD71C1F0B}"/>
              </a:ext>
            </a:extLst>
          </p:cNvPr>
          <p:cNvSpPr/>
          <p:nvPr/>
        </p:nvSpPr>
        <p:spPr>
          <a:xfrm>
            <a:off x="901264" y="2888424"/>
            <a:ext cx="979492" cy="3221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fontAlgn="base">
              <a:spcBef>
                <a:spcPct val="50000"/>
              </a:spcBef>
              <a:spcAft>
                <a:spcPct val="0"/>
              </a:spcAft>
              <a:defRPr kern="1200">
                <a:solidFill>
                  <a:schemeClr val="lt1"/>
                </a:solidFill>
                <a:latin typeface="+mn-lt"/>
                <a:ea typeface="+mn-ea"/>
                <a:cs typeface="+mn-cs"/>
              </a:defRPr>
            </a:lvl1pPr>
            <a:lvl2pPr marL="457200" algn="ctr" rtl="0" fontAlgn="base">
              <a:spcBef>
                <a:spcPct val="50000"/>
              </a:spcBef>
              <a:spcAft>
                <a:spcPct val="0"/>
              </a:spcAft>
              <a:defRPr kern="1200">
                <a:solidFill>
                  <a:schemeClr val="lt1"/>
                </a:solidFill>
                <a:latin typeface="+mn-lt"/>
                <a:ea typeface="+mn-ea"/>
                <a:cs typeface="+mn-cs"/>
              </a:defRPr>
            </a:lvl2pPr>
            <a:lvl3pPr marL="914400" algn="ctr" rtl="0" fontAlgn="base">
              <a:spcBef>
                <a:spcPct val="50000"/>
              </a:spcBef>
              <a:spcAft>
                <a:spcPct val="0"/>
              </a:spcAft>
              <a:defRPr kern="1200">
                <a:solidFill>
                  <a:schemeClr val="lt1"/>
                </a:solidFill>
                <a:latin typeface="+mn-lt"/>
                <a:ea typeface="+mn-ea"/>
                <a:cs typeface="+mn-cs"/>
              </a:defRPr>
            </a:lvl3pPr>
            <a:lvl4pPr marL="1371600" algn="ctr" rtl="0" fontAlgn="base">
              <a:spcBef>
                <a:spcPct val="50000"/>
              </a:spcBef>
              <a:spcAft>
                <a:spcPct val="0"/>
              </a:spcAft>
              <a:defRPr kern="1200">
                <a:solidFill>
                  <a:schemeClr val="lt1"/>
                </a:solidFill>
                <a:latin typeface="+mn-lt"/>
                <a:ea typeface="+mn-ea"/>
                <a:cs typeface="+mn-cs"/>
              </a:defRPr>
            </a:lvl4pPr>
            <a:lvl5pPr marL="1828800" algn="ctr"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Bef>
                <a:spcPts val="0"/>
              </a:spcBef>
              <a:spcAft>
                <a:spcPts val="0"/>
              </a:spcAft>
            </a:pPr>
            <a:endParaRPr lang="en-US">
              <a:solidFill>
                <a:prstClr val="white"/>
              </a:solidFill>
            </a:endParaRPr>
          </a:p>
        </p:txBody>
      </p:sp>
      <p:sp>
        <p:nvSpPr>
          <p:cNvPr id="16" name="Rounded Rectangle 14">
            <a:extLst>
              <a:ext uri="{FF2B5EF4-FFF2-40B4-BE49-F238E27FC236}">
                <a16:creationId xmlns:a16="http://schemas.microsoft.com/office/drawing/2014/main" id="{D6C61C66-3AEF-4700-A777-4CB914B55C2E}"/>
              </a:ext>
            </a:extLst>
          </p:cNvPr>
          <p:cNvSpPr/>
          <p:nvPr/>
        </p:nvSpPr>
        <p:spPr>
          <a:xfrm>
            <a:off x="911655" y="4131869"/>
            <a:ext cx="2900366" cy="3221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fontAlgn="base">
              <a:spcBef>
                <a:spcPct val="50000"/>
              </a:spcBef>
              <a:spcAft>
                <a:spcPct val="0"/>
              </a:spcAft>
              <a:defRPr kern="1200">
                <a:solidFill>
                  <a:schemeClr val="lt1"/>
                </a:solidFill>
                <a:latin typeface="+mn-lt"/>
                <a:ea typeface="+mn-ea"/>
                <a:cs typeface="+mn-cs"/>
              </a:defRPr>
            </a:lvl1pPr>
            <a:lvl2pPr marL="457200" algn="ctr" rtl="0" fontAlgn="base">
              <a:spcBef>
                <a:spcPct val="50000"/>
              </a:spcBef>
              <a:spcAft>
                <a:spcPct val="0"/>
              </a:spcAft>
              <a:defRPr kern="1200">
                <a:solidFill>
                  <a:schemeClr val="lt1"/>
                </a:solidFill>
                <a:latin typeface="+mn-lt"/>
                <a:ea typeface="+mn-ea"/>
                <a:cs typeface="+mn-cs"/>
              </a:defRPr>
            </a:lvl2pPr>
            <a:lvl3pPr marL="914400" algn="ctr" rtl="0" fontAlgn="base">
              <a:spcBef>
                <a:spcPct val="50000"/>
              </a:spcBef>
              <a:spcAft>
                <a:spcPct val="0"/>
              </a:spcAft>
              <a:defRPr kern="1200">
                <a:solidFill>
                  <a:schemeClr val="lt1"/>
                </a:solidFill>
                <a:latin typeface="+mn-lt"/>
                <a:ea typeface="+mn-ea"/>
                <a:cs typeface="+mn-cs"/>
              </a:defRPr>
            </a:lvl3pPr>
            <a:lvl4pPr marL="1371600" algn="ctr" rtl="0" fontAlgn="base">
              <a:spcBef>
                <a:spcPct val="50000"/>
              </a:spcBef>
              <a:spcAft>
                <a:spcPct val="0"/>
              </a:spcAft>
              <a:defRPr kern="1200">
                <a:solidFill>
                  <a:schemeClr val="lt1"/>
                </a:solidFill>
                <a:latin typeface="+mn-lt"/>
                <a:ea typeface="+mn-ea"/>
                <a:cs typeface="+mn-cs"/>
              </a:defRPr>
            </a:lvl4pPr>
            <a:lvl5pPr marL="1828800" algn="ctr"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658404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4D0C8"/>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53F45C4-7B56-445C-B4B4-FD90CB62B78F}"/>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398" y="266700"/>
            <a:ext cx="6814029" cy="632460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55E03A62-A4C0-45B1-A70F-CCBE6FED9C8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37</a:t>
            </a:fld>
            <a:endParaRPr lang="en-US" noProof="0" dirty="0"/>
          </a:p>
        </p:txBody>
      </p:sp>
      <p:sp>
        <p:nvSpPr>
          <p:cNvPr id="6" name="Rectangle 5">
            <a:extLst>
              <a:ext uri="{FF2B5EF4-FFF2-40B4-BE49-F238E27FC236}">
                <a16:creationId xmlns:a16="http://schemas.microsoft.com/office/drawing/2014/main" id="{16604883-A8BD-4BCE-9450-4F1FF504F250}"/>
              </a:ext>
            </a:extLst>
          </p:cNvPr>
          <p:cNvSpPr/>
          <p:nvPr/>
        </p:nvSpPr>
        <p:spPr>
          <a:xfrm>
            <a:off x="7523018" y="266700"/>
            <a:ext cx="3736545" cy="6347653"/>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3094F20-D141-4653-822E-1DAFB66D91B3}"/>
              </a:ext>
            </a:extLst>
          </p:cNvPr>
          <p:cNvSpPr/>
          <p:nvPr/>
        </p:nvSpPr>
        <p:spPr>
          <a:xfrm>
            <a:off x="901264" y="6499368"/>
            <a:ext cx="10358299" cy="123500"/>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26B7FEA-75D0-4CD9-98F7-A648523E0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
        <p:nvSpPr>
          <p:cNvPr id="12" name="Rectangle 11">
            <a:extLst>
              <a:ext uri="{FF2B5EF4-FFF2-40B4-BE49-F238E27FC236}">
                <a16:creationId xmlns:a16="http://schemas.microsoft.com/office/drawing/2014/main" id="{506F307A-74BD-466F-A31C-AC621ECE6565}"/>
              </a:ext>
            </a:extLst>
          </p:cNvPr>
          <p:cNvSpPr/>
          <p:nvPr/>
        </p:nvSpPr>
        <p:spPr>
          <a:xfrm>
            <a:off x="842382" y="243647"/>
            <a:ext cx="90055" cy="637070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Single Corner Rounded 17">
            <a:extLst>
              <a:ext uri="{FF2B5EF4-FFF2-40B4-BE49-F238E27FC236}">
                <a16:creationId xmlns:a16="http://schemas.microsoft.com/office/drawing/2014/main" id="{38A2997D-1068-406A-B69D-3C0387F1CC79}"/>
              </a:ext>
            </a:extLst>
          </p:cNvPr>
          <p:cNvSpPr/>
          <p:nvPr/>
        </p:nvSpPr>
        <p:spPr>
          <a:xfrm>
            <a:off x="5882669" y="953855"/>
            <a:ext cx="3835548" cy="1322150"/>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a:r>
              <a:rPr lang="en-US" dirty="0">
                <a:solidFill>
                  <a:schemeClr val="tx1"/>
                </a:solidFill>
              </a:rPr>
              <a:t>New Pain – if yes, can select location and pain rating for that location (1-10) scale</a:t>
            </a:r>
          </a:p>
        </p:txBody>
      </p:sp>
      <p:sp>
        <p:nvSpPr>
          <p:cNvPr id="14" name="Rectangle 13">
            <a:extLst>
              <a:ext uri="{FF2B5EF4-FFF2-40B4-BE49-F238E27FC236}">
                <a16:creationId xmlns:a16="http://schemas.microsoft.com/office/drawing/2014/main" id="{F98A5528-4DA2-4B15-9626-5178BAA5900A}"/>
              </a:ext>
            </a:extLst>
          </p:cNvPr>
          <p:cNvSpPr/>
          <p:nvPr/>
        </p:nvSpPr>
        <p:spPr>
          <a:xfrm>
            <a:off x="849308" y="229791"/>
            <a:ext cx="10417181" cy="123500"/>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296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4D0C8"/>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A4A827C-5839-4D39-91D0-8664EAA4B5E8}"/>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1264" y="353292"/>
            <a:ext cx="7255600" cy="2829449"/>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55E03A62-A4C0-45B1-A70F-CCBE6FED9C8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38</a:t>
            </a:fld>
            <a:endParaRPr lang="en-US" noProof="0" dirty="0"/>
          </a:p>
        </p:txBody>
      </p:sp>
      <p:sp>
        <p:nvSpPr>
          <p:cNvPr id="6" name="Rectangle 5">
            <a:extLst>
              <a:ext uri="{FF2B5EF4-FFF2-40B4-BE49-F238E27FC236}">
                <a16:creationId xmlns:a16="http://schemas.microsoft.com/office/drawing/2014/main" id="{16604883-A8BD-4BCE-9450-4F1FF504F250}"/>
              </a:ext>
            </a:extLst>
          </p:cNvPr>
          <p:cNvSpPr/>
          <p:nvPr/>
        </p:nvSpPr>
        <p:spPr>
          <a:xfrm>
            <a:off x="8073736" y="266700"/>
            <a:ext cx="3185827" cy="6347653"/>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3094F20-D141-4653-822E-1DAFB66D91B3}"/>
              </a:ext>
            </a:extLst>
          </p:cNvPr>
          <p:cNvSpPr/>
          <p:nvPr/>
        </p:nvSpPr>
        <p:spPr>
          <a:xfrm>
            <a:off x="901264" y="3182741"/>
            <a:ext cx="10358299" cy="3440127"/>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26B7FEA-75D0-4CD9-98F7-A648523E0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
        <p:nvSpPr>
          <p:cNvPr id="18" name="Rectangle: Single Corner Rounded 17">
            <a:extLst>
              <a:ext uri="{FF2B5EF4-FFF2-40B4-BE49-F238E27FC236}">
                <a16:creationId xmlns:a16="http://schemas.microsoft.com/office/drawing/2014/main" id="{38A2997D-1068-406A-B69D-3C0387F1CC79}"/>
              </a:ext>
            </a:extLst>
          </p:cNvPr>
          <p:cNvSpPr/>
          <p:nvPr/>
        </p:nvSpPr>
        <p:spPr>
          <a:xfrm>
            <a:off x="5239179" y="410619"/>
            <a:ext cx="3073548" cy="947463"/>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fontAlgn="auto">
              <a:spcBef>
                <a:spcPts val="0"/>
              </a:spcBef>
              <a:spcAft>
                <a:spcPts val="0"/>
              </a:spcAft>
            </a:pPr>
            <a:r>
              <a:rPr lang="en-US" dirty="0">
                <a:solidFill>
                  <a:schemeClr val="tx1"/>
                </a:solidFill>
              </a:rPr>
              <a:t>Change in ROM: if yes, select body area involved – </a:t>
            </a:r>
            <a:endParaRPr lang="en-US" b="1" dirty="0">
              <a:solidFill>
                <a:schemeClr val="tx1"/>
              </a:solidFill>
            </a:endParaRPr>
          </a:p>
        </p:txBody>
      </p:sp>
      <p:pic>
        <p:nvPicPr>
          <p:cNvPr id="15" name="Picture 14">
            <a:extLst>
              <a:ext uri="{FF2B5EF4-FFF2-40B4-BE49-F238E27FC236}">
                <a16:creationId xmlns:a16="http://schemas.microsoft.com/office/drawing/2014/main" id="{7975D070-D47D-491E-A4DB-43CB572691D4}"/>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887409" y="4187536"/>
            <a:ext cx="8756380" cy="1139760"/>
          </a:xfrm>
          <a:prstGeom prst="rect">
            <a:avLst/>
          </a:prstGeom>
          <a:noFill/>
          <a:ln w="9525">
            <a:noFill/>
            <a:miter lim="800000"/>
            <a:headEnd/>
            <a:tailEnd/>
          </a:ln>
        </p:spPr>
      </p:pic>
      <p:sp>
        <p:nvSpPr>
          <p:cNvPr id="12" name="Rectangle 11">
            <a:extLst>
              <a:ext uri="{FF2B5EF4-FFF2-40B4-BE49-F238E27FC236}">
                <a16:creationId xmlns:a16="http://schemas.microsoft.com/office/drawing/2014/main" id="{506F307A-74BD-466F-A31C-AC621ECE6565}"/>
              </a:ext>
            </a:extLst>
          </p:cNvPr>
          <p:cNvSpPr/>
          <p:nvPr/>
        </p:nvSpPr>
        <p:spPr>
          <a:xfrm>
            <a:off x="842382" y="243647"/>
            <a:ext cx="90055" cy="637070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98A5528-4DA2-4B15-9626-5178BAA5900A}"/>
              </a:ext>
            </a:extLst>
          </p:cNvPr>
          <p:cNvSpPr/>
          <p:nvPr/>
        </p:nvSpPr>
        <p:spPr>
          <a:xfrm>
            <a:off x="849308" y="229791"/>
            <a:ext cx="10417181" cy="25109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Single Corner Rounded 15">
            <a:extLst>
              <a:ext uri="{FF2B5EF4-FFF2-40B4-BE49-F238E27FC236}">
                <a16:creationId xmlns:a16="http://schemas.microsoft.com/office/drawing/2014/main" id="{6444E852-22E8-413B-8A1D-B973BB6B0199}"/>
              </a:ext>
            </a:extLst>
          </p:cNvPr>
          <p:cNvSpPr/>
          <p:nvPr/>
        </p:nvSpPr>
        <p:spPr>
          <a:xfrm>
            <a:off x="5239179" y="5064731"/>
            <a:ext cx="2834557" cy="947463"/>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fontAlgn="auto">
              <a:spcBef>
                <a:spcPts val="0"/>
              </a:spcBef>
              <a:spcAft>
                <a:spcPts val="0"/>
              </a:spcAft>
            </a:pPr>
            <a:r>
              <a:rPr lang="en-US" dirty="0">
                <a:solidFill>
                  <a:schemeClr val="tx1"/>
                </a:solidFill>
              </a:rPr>
              <a:t>If no suspected or actual head impact, select ‘no’ and move on</a:t>
            </a:r>
          </a:p>
        </p:txBody>
      </p:sp>
    </p:spTree>
    <p:extLst>
      <p:ext uri="{BB962C8B-B14F-4D97-AF65-F5344CB8AC3E}">
        <p14:creationId xmlns:p14="http://schemas.microsoft.com/office/powerpoint/2010/main" val="2304903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4D0C8"/>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0B7283B-3C34-4FC9-84FF-70717F5B0058}"/>
              </a:ext>
            </a:extLst>
          </p:cNvPr>
          <p:cNvPicPr/>
          <p:nvPr/>
        </p:nvPicPr>
        <p:blipFill rotWithShape="1">
          <a:blip r:embed="rId3" cstate="screen">
            <a:extLst>
              <a:ext uri="{28A0092B-C50C-407E-A947-70E740481C1C}">
                <a14:useLocalDpi xmlns:a14="http://schemas.microsoft.com/office/drawing/2010/main"/>
              </a:ext>
            </a:extLst>
          </a:blip>
          <a:srcRect l="-420"/>
          <a:stretch/>
        </p:blipFill>
        <p:spPr bwMode="auto">
          <a:xfrm>
            <a:off x="793890" y="266700"/>
            <a:ext cx="8915016" cy="460163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55E03A62-A4C0-45B1-A70F-CCBE6FED9C8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39</a:t>
            </a:fld>
            <a:endParaRPr lang="en-US" noProof="0" dirty="0"/>
          </a:p>
        </p:txBody>
      </p:sp>
      <p:sp>
        <p:nvSpPr>
          <p:cNvPr id="6" name="Rectangle 5">
            <a:extLst>
              <a:ext uri="{FF2B5EF4-FFF2-40B4-BE49-F238E27FC236}">
                <a16:creationId xmlns:a16="http://schemas.microsoft.com/office/drawing/2014/main" id="{16604883-A8BD-4BCE-9450-4F1FF504F250}"/>
              </a:ext>
            </a:extLst>
          </p:cNvPr>
          <p:cNvSpPr/>
          <p:nvPr/>
        </p:nvSpPr>
        <p:spPr>
          <a:xfrm>
            <a:off x="8073736" y="266700"/>
            <a:ext cx="3185827" cy="6347653"/>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3094F20-D141-4653-822E-1DAFB66D91B3}"/>
              </a:ext>
            </a:extLst>
          </p:cNvPr>
          <p:cNvSpPr/>
          <p:nvPr/>
        </p:nvSpPr>
        <p:spPr>
          <a:xfrm>
            <a:off x="901264" y="5012249"/>
            <a:ext cx="10358299" cy="1610619"/>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26B7FEA-75D0-4CD9-98F7-A648523E0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
        <p:nvSpPr>
          <p:cNvPr id="12" name="Rectangle 11">
            <a:extLst>
              <a:ext uri="{FF2B5EF4-FFF2-40B4-BE49-F238E27FC236}">
                <a16:creationId xmlns:a16="http://schemas.microsoft.com/office/drawing/2014/main" id="{506F307A-74BD-466F-A31C-AC621ECE6565}"/>
              </a:ext>
            </a:extLst>
          </p:cNvPr>
          <p:cNvSpPr/>
          <p:nvPr/>
        </p:nvSpPr>
        <p:spPr>
          <a:xfrm>
            <a:off x="161050" y="243647"/>
            <a:ext cx="771388" cy="637070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98A5528-4DA2-4B15-9626-5178BAA5900A}"/>
              </a:ext>
            </a:extLst>
          </p:cNvPr>
          <p:cNvSpPr/>
          <p:nvPr/>
        </p:nvSpPr>
        <p:spPr>
          <a:xfrm>
            <a:off x="849308" y="229791"/>
            <a:ext cx="10417181" cy="120629"/>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Single Corner Rounded 15">
            <a:extLst>
              <a:ext uri="{FF2B5EF4-FFF2-40B4-BE49-F238E27FC236}">
                <a16:creationId xmlns:a16="http://schemas.microsoft.com/office/drawing/2014/main" id="{6444E852-22E8-413B-8A1D-B973BB6B0199}"/>
              </a:ext>
            </a:extLst>
          </p:cNvPr>
          <p:cNvSpPr/>
          <p:nvPr/>
        </p:nvSpPr>
        <p:spPr>
          <a:xfrm>
            <a:off x="8553853" y="2966794"/>
            <a:ext cx="3185827" cy="1459733"/>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fontAlgn="auto">
              <a:spcBef>
                <a:spcPts val="0"/>
              </a:spcBef>
              <a:spcAft>
                <a:spcPts val="0"/>
              </a:spcAft>
            </a:pPr>
            <a:r>
              <a:rPr lang="en-US" dirty="0">
                <a:solidFill>
                  <a:schemeClr val="tx1"/>
                </a:solidFill>
              </a:rPr>
              <a:t>Adding up the Eye, Verbal, and Motor  scores correlates with mild, mod, or sever e brain injury</a:t>
            </a:r>
          </a:p>
        </p:txBody>
      </p:sp>
      <p:sp>
        <p:nvSpPr>
          <p:cNvPr id="19" name="Rounded Rectangle 14">
            <a:extLst>
              <a:ext uri="{FF2B5EF4-FFF2-40B4-BE49-F238E27FC236}">
                <a16:creationId xmlns:a16="http://schemas.microsoft.com/office/drawing/2014/main" id="{3B9533C3-7326-4A4B-A6BE-86200AD30E53}"/>
              </a:ext>
            </a:extLst>
          </p:cNvPr>
          <p:cNvSpPr/>
          <p:nvPr/>
        </p:nvSpPr>
        <p:spPr>
          <a:xfrm>
            <a:off x="505180" y="322889"/>
            <a:ext cx="2900366" cy="3221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fontAlgn="base">
              <a:spcBef>
                <a:spcPct val="50000"/>
              </a:spcBef>
              <a:spcAft>
                <a:spcPct val="0"/>
              </a:spcAft>
              <a:defRPr kern="1200">
                <a:solidFill>
                  <a:schemeClr val="lt1"/>
                </a:solidFill>
                <a:latin typeface="+mn-lt"/>
                <a:ea typeface="+mn-ea"/>
                <a:cs typeface="+mn-cs"/>
              </a:defRPr>
            </a:lvl1pPr>
            <a:lvl2pPr marL="457200" algn="ctr" rtl="0" fontAlgn="base">
              <a:spcBef>
                <a:spcPct val="50000"/>
              </a:spcBef>
              <a:spcAft>
                <a:spcPct val="0"/>
              </a:spcAft>
              <a:defRPr kern="1200">
                <a:solidFill>
                  <a:schemeClr val="lt1"/>
                </a:solidFill>
                <a:latin typeface="+mn-lt"/>
                <a:ea typeface="+mn-ea"/>
                <a:cs typeface="+mn-cs"/>
              </a:defRPr>
            </a:lvl2pPr>
            <a:lvl3pPr marL="914400" algn="ctr" rtl="0" fontAlgn="base">
              <a:spcBef>
                <a:spcPct val="50000"/>
              </a:spcBef>
              <a:spcAft>
                <a:spcPct val="0"/>
              </a:spcAft>
              <a:defRPr kern="1200">
                <a:solidFill>
                  <a:schemeClr val="lt1"/>
                </a:solidFill>
                <a:latin typeface="+mn-lt"/>
                <a:ea typeface="+mn-ea"/>
                <a:cs typeface="+mn-cs"/>
              </a:defRPr>
            </a:lvl3pPr>
            <a:lvl4pPr marL="1371600" algn="ctr" rtl="0" fontAlgn="base">
              <a:spcBef>
                <a:spcPct val="50000"/>
              </a:spcBef>
              <a:spcAft>
                <a:spcPct val="0"/>
              </a:spcAft>
              <a:defRPr kern="1200">
                <a:solidFill>
                  <a:schemeClr val="lt1"/>
                </a:solidFill>
                <a:latin typeface="+mn-lt"/>
                <a:ea typeface="+mn-ea"/>
                <a:cs typeface="+mn-cs"/>
              </a:defRPr>
            </a:lvl4pPr>
            <a:lvl5pPr marL="1828800" algn="ctr"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Bef>
                <a:spcPts val="0"/>
              </a:spcBef>
              <a:spcAft>
                <a:spcPts val="0"/>
              </a:spcAft>
            </a:pPr>
            <a:endParaRPr lang="en-US">
              <a:solidFill>
                <a:prstClr val="white"/>
              </a:solidFill>
            </a:endParaRPr>
          </a:p>
        </p:txBody>
      </p:sp>
      <p:sp>
        <p:nvSpPr>
          <p:cNvPr id="20" name="Arrow: Down 19">
            <a:extLst>
              <a:ext uri="{FF2B5EF4-FFF2-40B4-BE49-F238E27FC236}">
                <a16:creationId xmlns:a16="http://schemas.microsoft.com/office/drawing/2014/main" id="{8B85EB86-4DBB-4919-8FC0-8F318FE06D20}"/>
              </a:ext>
            </a:extLst>
          </p:cNvPr>
          <p:cNvSpPr/>
          <p:nvPr/>
        </p:nvSpPr>
        <p:spPr>
          <a:xfrm rot="5400000">
            <a:off x="7464138" y="3082040"/>
            <a:ext cx="488372" cy="716972"/>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8" name="Rectangle: Single Corner Rounded 17">
            <a:extLst>
              <a:ext uri="{FF2B5EF4-FFF2-40B4-BE49-F238E27FC236}">
                <a16:creationId xmlns:a16="http://schemas.microsoft.com/office/drawing/2014/main" id="{38A2997D-1068-406A-B69D-3C0387F1CC79}"/>
              </a:ext>
            </a:extLst>
          </p:cNvPr>
          <p:cNvSpPr/>
          <p:nvPr/>
        </p:nvSpPr>
        <p:spPr>
          <a:xfrm>
            <a:off x="6832092" y="209368"/>
            <a:ext cx="2932232" cy="1459733"/>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fontAlgn="auto">
              <a:spcBef>
                <a:spcPts val="0"/>
              </a:spcBef>
              <a:spcAft>
                <a:spcPts val="0"/>
              </a:spcAft>
            </a:pPr>
            <a:r>
              <a:rPr lang="en-US" dirty="0">
                <a:solidFill>
                  <a:schemeClr val="tx1"/>
                </a:solidFill>
              </a:rPr>
              <a:t>If Suspected or actual impact to head: ‘Yes’ selection opens Glasgow Coma scale  and guidance</a:t>
            </a:r>
          </a:p>
        </p:txBody>
      </p:sp>
    </p:spTree>
    <p:extLst>
      <p:ext uri="{BB962C8B-B14F-4D97-AF65-F5344CB8AC3E}">
        <p14:creationId xmlns:p14="http://schemas.microsoft.com/office/powerpoint/2010/main" val="127109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FDFD3"/>
        </a:solidFill>
        <a:effectLst/>
      </p:bgPr>
    </p:bg>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5C3B0820-0B32-4136-86B3-1735FFBF5800}"/>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a:ext>
            </a:extLst>
          </a:blip>
          <a:srcRect l="-111"/>
          <a:stretch/>
        </p:blipFill>
        <p:spPr>
          <a:xfrm flipH="1">
            <a:off x="45360" y="0"/>
            <a:ext cx="9949099" cy="6858000"/>
          </a:xfrm>
          <a:prstGeom prst="rect">
            <a:avLst/>
          </a:prstGeom>
        </p:spPr>
      </p:pic>
      <p:sp>
        <p:nvSpPr>
          <p:cNvPr id="7" name="Rectangle 6">
            <a:extLst>
              <a:ext uri="{FF2B5EF4-FFF2-40B4-BE49-F238E27FC236}">
                <a16:creationId xmlns:a16="http://schemas.microsoft.com/office/drawing/2014/main" id="{9A969556-60D9-43B8-9C7D-251B7F4A2DCF}"/>
              </a:ext>
              <a:ext uri="{C183D7F6-B498-43B3-948B-1728B52AA6E4}">
                <adec:decorative xmlns:adec="http://schemas.microsoft.com/office/drawing/2017/decorative" val="1"/>
              </a:ext>
            </a:extLst>
          </p:cNvPr>
          <p:cNvSpPr/>
          <p:nvPr/>
        </p:nvSpPr>
        <p:spPr bwMode="invGray">
          <a:xfrm rot="5400000">
            <a:off x="1618572" y="2560320"/>
            <a:ext cx="1625600" cy="486275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a:lnSpc>
                <a:spcPct val="90000"/>
              </a:lnSpc>
              <a:spcBef>
                <a:spcPct val="0"/>
              </a:spcBef>
            </a:pPr>
            <a:r>
              <a:rPr lang="en-US" sz="5000" b="1" dirty="0">
                <a:solidFill>
                  <a:schemeClr val="bg1"/>
                </a:solidFill>
                <a:latin typeface="72 Black" panose="020B0A04030603020204" pitchFamily="34" charset="0"/>
                <a:ea typeface="+mj-ea"/>
                <a:cs typeface="72 Black" panose="020B0A04030603020204" pitchFamily="34" charset="0"/>
              </a:rPr>
              <a:t>Burden</a:t>
            </a:r>
          </a:p>
        </p:txBody>
      </p:sp>
      <p:pic>
        <p:nvPicPr>
          <p:cNvPr id="50" name="Picture 49">
            <a:extLst>
              <a:ext uri="{FF2B5EF4-FFF2-40B4-BE49-F238E27FC236}">
                <a16:creationId xmlns:a16="http://schemas.microsoft.com/office/drawing/2014/main" id="{C3EED63A-C8F8-45BD-8132-1E846CC68F3C}"/>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18000"/>
                    </a14:imgEffect>
                  </a14:imgLayer>
                </a14:imgProps>
              </a:ext>
              <a:ext uri="{28A0092B-C50C-407E-A947-70E740481C1C}">
                <a14:useLocalDpi xmlns:a14="http://schemas.microsoft.com/office/drawing/2010/main"/>
              </a:ext>
            </a:extLst>
          </a:blip>
          <a:srcRect l="-3"/>
          <a:stretch/>
        </p:blipFill>
        <p:spPr>
          <a:xfrm flipH="1">
            <a:off x="5324474" y="0"/>
            <a:ext cx="6867524" cy="6858000"/>
          </a:xfrm>
          <a:prstGeom prst="rect">
            <a:avLst/>
          </a:prstGeom>
        </p:spPr>
      </p:pic>
      <p:sp>
        <p:nvSpPr>
          <p:cNvPr id="39" name="Content Placeholder 2">
            <a:extLst>
              <a:ext uri="{FF2B5EF4-FFF2-40B4-BE49-F238E27FC236}">
                <a16:creationId xmlns:a16="http://schemas.microsoft.com/office/drawing/2014/main" id="{3364929E-9456-42BF-8595-DA0C015EBDB0}"/>
              </a:ext>
            </a:extLst>
          </p:cNvPr>
          <p:cNvSpPr>
            <a:spLocks noGrp="1"/>
          </p:cNvSpPr>
          <p:nvPr/>
        </p:nvSpPr>
        <p:spPr bwMode="auto">
          <a:xfrm>
            <a:off x="5086350" y="428625"/>
            <a:ext cx="6791325" cy="588645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lc="http://schemas.openxmlformats.org/drawingml/2006/lockedCanvas"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9pPr>
          </a:lstStyle>
          <a:p>
            <a:pPr marL="0" indent="0" algn="r" defTabSz="914400">
              <a:lnSpc>
                <a:spcPts val="2400"/>
              </a:lnSpc>
              <a:spcBef>
                <a:spcPts val="0"/>
              </a:spcBef>
              <a:spcAft>
                <a:spcPts val="0"/>
              </a:spcAft>
              <a:buClr>
                <a:schemeClr val="tx1"/>
              </a:buClr>
              <a:buSzPct val="120000"/>
              <a:buNone/>
            </a:pPr>
            <a:r>
              <a:rPr lang="en-US" sz="2400" b="1" dirty="0">
                <a:solidFill>
                  <a:prstClr val="black">
                    <a:lumMod val="85000"/>
                    <a:lumOff val="15000"/>
                  </a:prstClr>
                </a:solidFill>
              </a:rPr>
              <a:t>Falls affect between </a:t>
            </a:r>
            <a:r>
              <a:rPr lang="en-US" b="1" dirty="0">
                <a:solidFill>
                  <a:srgbClr val="C00000"/>
                </a:solidFill>
              </a:rPr>
              <a:t>700,000 - 1,000,000 </a:t>
            </a:r>
            <a:r>
              <a:rPr lang="en-US" sz="2400" b="1" dirty="0">
                <a:solidFill>
                  <a:prstClr val="black">
                    <a:lumMod val="85000"/>
                    <a:lumOff val="15000"/>
                  </a:prstClr>
                </a:solidFill>
              </a:rPr>
              <a:t>patients each year </a:t>
            </a:r>
            <a:r>
              <a:rPr lang="en-US" sz="1800" i="1" dirty="0">
                <a:solidFill>
                  <a:prstClr val="black">
                    <a:lumMod val="85000"/>
                    <a:lumOff val="15000"/>
                  </a:prstClr>
                </a:solidFill>
              </a:rPr>
              <a:t>(AHRQ, Patient Safety Network [PSNet], Patient Safety Primer:   Falls. Updated Sept. 2019)</a:t>
            </a:r>
          </a:p>
          <a:p>
            <a:pPr marL="0" indent="0" algn="r" defTabSz="914400">
              <a:lnSpc>
                <a:spcPts val="2400"/>
              </a:lnSpc>
              <a:spcBef>
                <a:spcPts val="0"/>
              </a:spcBef>
              <a:spcAft>
                <a:spcPts val="0"/>
              </a:spcAft>
              <a:buClr>
                <a:schemeClr val="tx1"/>
              </a:buClr>
              <a:buSzPct val="120000"/>
              <a:buNone/>
            </a:pPr>
            <a:endParaRPr lang="en-US" sz="1800" i="1" dirty="0">
              <a:solidFill>
                <a:prstClr val="black">
                  <a:lumMod val="85000"/>
                  <a:lumOff val="15000"/>
                </a:prstClr>
              </a:solidFill>
            </a:endParaRPr>
          </a:p>
          <a:p>
            <a:pPr marL="0" indent="0" algn="r" defTabSz="914400">
              <a:lnSpc>
                <a:spcPts val="2400"/>
              </a:lnSpc>
              <a:spcBef>
                <a:spcPts val="0"/>
              </a:spcBef>
              <a:spcAft>
                <a:spcPts val="0"/>
              </a:spcAft>
              <a:buClr>
                <a:schemeClr val="tx1"/>
              </a:buClr>
              <a:buSzPct val="120000"/>
              <a:buNone/>
            </a:pPr>
            <a:r>
              <a:rPr lang="en-US" sz="2400" b="1" dirty="0">
                <a:solidFill>
                  <a:prstClr val="black">
                    <a:lumMod val="85000"/>
                    <a:lumOff val="15000"/>
                  </a:prstClr>
                </a:solidFill>
              </a:rPr>
              <a:t>Fall Rates: </a:t>
            </a:r>
            <a:r>
              <a:rPr lang="en-US" b="1" dirty="0">
                <a:solidFill>
                  <a:srgbClr val="C00000"/>
                </a:solidFill>
              </a:rPr>
              <a:t>3-5/1000</a:t>
            </a:r>
            <a:r>
              <a:rPr lang="en-US" sz="2400" b="1" dirty="0">
                <a:solidFill>
                  <a:prstClr val="black">
                    <a:lumMod val="85000"/>
                    <a:lumOff val="15000"/>
                  </a:prstClr>
                </a:solidFill>
              </a:rPr>
              <a:t> patient days </a:t>
            </a:r>
            <a:r>
              <a:rPr lang="en-US" sz="1800" i="1" dirty="0">
                <a:solidFill>
                  <a:prstClr val="black">
                    <a:lumMod val="85000"/>
                    <a:lumOff val="15000"/>
                  </a:prstClr>
                </a:solidFill>
              </a:rPr>
              <a:t>(AHRQ, PSNet, Sept 2019)</a:t>
            </a:r>
          </a:p>
          <a:p>
            <a:pPr marL="0" indent="0" algn="r" defTabSz="914400">
              <a:lnSpc>
                <a:spcPts val="2000"/>
              </a:lnSpc>
              <a:spcBef>
                <a:spcPts val="0"/>
              </a:spcBef>
              <a:spcAft>
                <a:spcPts val="0"/>
              </a:spcAft>
              <a:buClr>
                <a:schemeClr val="tx1"/>
              </a:buClr>
              <a:buSzPct val="120000"/>
              <a:buNone/>
            </a:pPr>
            <a:endParaRPr lang="en-US" sz="1800" i="1" dirty="0">
              <a:solidFill>
                <a:prstClr val="black">
                  <a:lumMod val="85000"/>
                  <a:lumOff val="15000"/>
                </a:prstClr>
              </a:solidFill>
            </a:endParaRPr>
          </a:p>
          <a:p>
            <a:pPr marL="0" indent="0" algn="r" defTabSz="914400">
              <a:lnSpc>
                <a:spcPts val="2400"/>
              </a:lnSpc>
              <a:spcBef>
                <a:spcPts val="0"/>
              </a:spcBef>
              <a:spcAft>
                <a:spcPts val="0"/>
              </a:spcAft>
              <a:buClr>
                <a:schemeClr val="tx1"/>
              </a:buClr>
              <a:buSzPct val="120000"/>
              <a:buNone/>
            </a:pPr>
            <a:r>
              <a:rPr lang="en-US" sz="2400" b="1" dirty="0">
                <a:solidFill>
                  <a:prstClr val="black">
                    <a:lumMod val="85000"/>
                    <a:lumOff val="15000"/>
                  </a:prstClr>
                </a:solidFill>
              </a:rPr>
              <a:t>More than 1/3 of in-hospital falls </a:t>
            </a:r>
            <a:r>
              <a:rPr lang="en-US" b="1" dirty="0">
                <a:solidFill>
                  <a:srgbClr val="C00000"/>
                </a:solidFill>
              </a:rPr>
              <a:t>result in injury </a:t>
            </a:r>
            <a:r>
              <a:rPr lang="en-US" sz="1800" i="1" dirty="0">
                <a:solidFill>
                  <a:prstClr val="black">
                    <a:lumMod val="85000"/>
                    <a:lumOff val="15000"/>
                  </a:prstClr>
                </a:solidFill>
              </a:rPr>
              <a:t>(AHRQ, PSNet, 2019)</a:t>
            </a:r>
          </a:p>
          <a:p>
            <a:pPr marL="0" indent="0" algn="r" defTabSz="914400">
              <a:lnSpc>
                <a:spcPts val="2000"/>
              </a:lnSpc>
              <a:spcBef>
                <a:spcPts val="0"/>
              </a:spcBef>
              <a:spcAft>
                <a:spcPts val="0"/>
              </a:spcAft>
              <a:buClr>
                <a:schemeClr val="tx1"/>
              </a:buClr>
              <a:buSzPct val="120000"/>
              <a:buNone/>
            </a:pPr>
            <a:endParaRPr lang="en-US" sz="1800" i="1" dirty="0">
              <a:solidFill>
                <a:prstClr val="black">
                  <a:lumMod val="85000"/>
                  <a:lumOff val="15000"/>
                </a:prstClr>
              </a:solidFill>
            </a:endParaRPr>
          </a:p>
          <a:p>
            <a:pPr marL="0" indent="0" algn="r" defTabSz="914400">
              <a:lnSpc>
                <a:spcPts val="2400"/>
              </a:lnSpc>
              <a:spcBef>
                <a:spcPts val="0"/>
              </a:spcBef>
              <a:spcAft>
                <a:spcPts val="0"/>
              </a:spcAft>
              <a:buClr>
                <a:schemeClr val="tx1"/>
              </a:buClr>
              <a:buSzPct val="120000"/>
              <a:buNone/>
            </a:pPr>
            <a:r>
              <a:rPr lang="en-US" sz="2400" b="1" dirty="0">
                <a:solidFill>
                  <a:prstClr val="black">
                    <a:lumMod val="85000"/>
                    <a:lumOff val="15000"/>
                  </a:prstClr>
                </a:solidFill>
              </a:rPr>
              <a:t>Ranked among the </a:t>
            </a:r>
            <a:r>
              <a:rPr lang="en-US" b="1" dirty="0">
                <a:solidFill>
                  <a:srgbClr val="C00000"/>
                </a:solidFill>
              </a:rPr>
              <a:t>most reported incidents</a:t>
            </a:r>
            <a:r>
              <a:rPr lang="en-US" b="1" dirty="0">
                <a:solidFill>
                  <a:srgbClr val="99CC00"/>
                </a:solidFill>
              </a:rPr>
              <a:t> </a:t>
            </a:r>
            <a:r>
              <a:rPr lang="en-US" sz="2400" b="1" dirty="0">
                <a:solidFill>
                  <a:prstClr val="black">
                    <a:lumMod val="85000"/>
                    <a:lumOff val="15000"/>
                  </a:prstClr>
                </a:solidFill>
              </a:rPr>
              <a:t>in hospitals and other facilities </a:t>
            </a:r>
            <a:r>
              <a:rPr lang="en-US" sz="1800" i="1" dirty="0">
                <a:solidFill>
                  <a:prstClr val="black">
                    <a:lumMod val="85000"/>
                    <a:lumOff val="15000"/>
                  </a:prstClr>
                </a:solidFill>
              </a:rPr>
              <a:t>(AHRQ, PSNet, Sept 2019)</a:t>
            </a:r>
          </a:p>
          <a:p>
            <a:pPr marL="0" indent="0" algn="r" defTabSz="914400">
              <a:lnSpc>
                <a:spcPts val="2000"/>
              </a:lnSpc>
              <a:spcBef>
                <a:spcPts val="0"/>
              </a:spcBef>
              <a:spcAft>
                <a:spcPts val="0"/>
              </a:spcAft>
              <a:buClr>
                <a:schemeClr val="tx1"/>
              </a:buClr>
              <a:buSzPct val="120000"/>
              <a:buNone/>
            </a:pPr>
            <a:endParaRPr lang="en-US" sz="1800" i="1" dirty="0">
              <a:solidFill>
                <a:prstClr val="black">
                  <a:lumMod val="85000"/>
                  <a:lumOff val="15000"/>
                </a:prstClr>
              </a:solidFill>
            </a:endParaRPr>
          </a:p>
          <a:p>
            <a:pPr marL="0" indent="0" algn="r" defTabSz="914400">
              <a:lnSpc>
                <a:spcPts val="2400"/>
              </a:lnSpc>
              <a:spcBef>
                <a:spcPts val="0"/>
              </a:spcBef>
              <a:spcAft>
                <a:spcPts val="0"/>
              </a:spcAft>
              <a:buClr>
                <a:schemeClr val="tx1"/>
              </a:buClr>
              <a:buSzPct val="120000"/>
              <a:buNone/>
            </a:pPr>
            <a:r>
              <a:rPr lang="en-US" sz="2800" b="1" dirty="0">
                <a:solidFill>
                  <a:srgbClr val="C00000"/>
                </a:solidFill>
              </a:rPr>
              <a:t>Falls can lead to severe injuries</a:t>
            </a:r>
            <a:r>
              <a:rPr lang="en-US" sz="2400" b="1" dirty="0">
                <a:solidFill>
                  <a:prstClr val="black">
                    <a:lumMod val="85000"/>
                    <a:lumOff val="15000"/>
                  </a:prstClr>
                </a:solidFill>
              </a:rPr>
              <a:t>, hip fractures, and head trauma</a:t>
            </a:r>
          </a:p>
        </p:txBody>
      </p:sp>
      <p:sp>
        <p:nvSpPr>
          <p:cNvPr id="47" name="Freeform 6" title="Page Number Shape">
            <a:extLst>
              <a:ext uri="{FF2B5EF4-FFF2-40B4-BE49-F238E27FC236}">
                <a16:creationId xmlns:a16="http://schemas.microsoft.com/office/drawing/2014/main" id="{BF3912B4-2C5E-4F0D-8998-F832371BD846}"/>
              </a:ext>
            </a:extLst>
          </p:cNvPr>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37" name="Slide Number Placeholder 3">
            <a:extLst>
              <a:ext uri="{FF2B5EF4-FFF2-40B4-BE49-F238E27FC236}">
                <a16:creationId xmlns:a16="http://schemas.microsoft.com/office/drawing/2014/main" id="{2298E99D-3AF9-44C2-88AD-42B77822F35B}"/>
              </a:ext>
            </a:extLst>
          </p:cNvPr>
          <p:cNvSpPr txBox="1">
            <a:spLocks/>
          </p:cNvSpPr>
          <p:nvPr/>
        </p:nvSpPr>
        <p:spPr>
          <a:xfrm>
            <a:off x="11784011" y="5607592"/>
            <a:ext cx="407988" cy="365125"/>
          </a:xfrm>
          <a:prstGeom prst="rect">
            <a:avLst/>
          </a:prstGeom>
        </p:spPr>
        <p:txBody>
          <a:bodyPr vert="horz" lIns="91440" tIns="45720" rIns="91440" bIns="45720" rtlCol="0" anchor="ctr"/>
          <a:lstStyle>
            <a:defPPr>
              <a:defRPr lang="en-US"/>
            </a:defPPr>
            <a:lvl1pPr marL="0" algn="r" defTabSz="457200" rtl="0" eaLnBrk="1" latinLnBrk="0" hangingPunct="1">
              <a:defRPr sz="1200" b="0" i="1" kern="1200" baseline="0">
                <a:solidFill>
                  <a:schemeClr val="bg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D2E340-0663-474B-992C-9192B5C45E57}" type="slidenum">
              <a:rPr lang="en-US" smtClean="0"/>
              <a:pPr/>
              <a:t>4</a:t>
            </a:fld>
            <a:endParaRPr lang="en-US" dirty="0"/>
          </a:p>
        </p:txBody>
      </p:sp>
      <p:pic>
        <p:nvPicPr>
          <p:cNvPr id="51" name="Picture 50">
            <a:extLst>
              <a:ext uri="{FF2B5EF4-FFF2-40B4-BE49-F238E27FC236}">
                <a16:creationId xmlns:a16="http://schemas.microsoft.com/office/drawing/2014/main" id="{83643CE4-70CB-4F31-84A0-A046188410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Tree>
    <p:extLst>
      <p:ext uri="{BB962C8B-B14F-4D97-AF65-F5344CB8AC3E}">
        <p14:creationId xmlns:p14="http://schemas.microsoft.com/office/powerpoint/2010/main" val="1198535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4D0C8"/>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1D3DD69-07D6-44A8-9571-4551CF7D4A8F}"/>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3519" y="606302"/>
            <a:ext cx="8610600" cy="471268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55E03A62-A4C0-45B1-A70F-CCBE6FED9C8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40</a:t>
            </a:fld>
            <a:endParaRPr lang="en-US" noProof="0" dirty="0"/>
          </a:p>
        </p:txBody>
      </p:sp>
      <p:sp>
        <p:nvSpPr>
          <p:cNvPr id="6" name="Rectangle 5">
            <a:extLst>
              <a:ext uri="{FF2B5EF4-FFF2-40B4-BE49-F238E27FC236}">
                <a16:creationId xmlns:a16="http://schemas.microsoft.com/office/drawing/2014/main" id="{16604883-A8BD-4BCE-9450-4F1FF504F250}"/>
              </a:ext>
            </a:extLst>
          </p:cNvPr>
          <p:cNvSpPr/>
          <p:nvPr/>
        </p:nvSpPr>
        <p:spPr>
          <a:xfrm>
            <a:off x="9216736" y="266700"/>
            <a:ext cx="2042827" cy="6347653"/>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3094F20-D141-4653-822E-1DAFB66D91B3}"/>
              </a:ext>
            </a:extLst>
          </p:cNvPr>
          <p:cNvSpPr/>
          <p:nvPr/>
        </p:nvSpPr>
        <p:spPr>
          <a:xfrm>
            <a:off x="901264" y="5318982"/>
            <a:ext cx="10358299" cy="130388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26B7FEA-75D0-4CD9-98F7-A648523E0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
        <p:nvSpPr>
          <p:cNvPr id="12" name="Rectangle 11">
            <a:extLst>
              <a:ext uri="{FF2B5EF4-FFF2-40B4-BE49-F238E27FC236}">
                <a16:creationId xmlns:a16="http://schemas.microsoft.com/office/drawing/2014/main" id="{506F307A-74BD-466F-A31C-AC621ECE6565}"/>
              </a:ext>
            </a:extLst>
          </p:cNvPr>
          <p:cNvSpPr/>
          <p:nvPr/>
        </p:nvSpPr>
        <p:spPr>
          <a:xfrm>
            <a:off x="161050" y="243647"/>
            <a:ext cx="771388" cy="637070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98A5528-4DA2-4B15-9626-5178BAA5900A}"/>
              </a:ext>
            </a:extLst>
          </p:cNvPr>
          <p:cNvSpPr/>
          <p:nvPr/>
        </p:nvSpPr>
        <p:spPr>
          <a:xfrm>
            <a:off x="849308" y="229791"/>
            <a:ext cx="10417181" cy="120629"/>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Single Corner Rounded 15">
            <a:extLst>
              <a:ext uri="{FF2B5EF4-FFF2-40B4-BE49-F238E27FC236}">
                <a16:creationId xmlns:a16="http://schemas.microsoft.com/office/drawing/2014/main" id="{6444E852-22E8-413B-8A1D-B973BB6B0199}"/>
              </a:ext>
            </a:extLst>
          </p:cNvPr>
          <p:cNvSpPr/>
          <p:nvPr/>
        </p:nvSpPr>
        <p:spPr>
          <a:xfrm>
            <a:off x="7862018" y="3380972"/>
            <a:ext cx="3185827" cy="1033507"/>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fontAlgn="auto">
              <a:spcBef>
                <a:spcPts val="0"/>
              </a:spcBef>
              <a:spcAft>
                <a:spcPts val="0"/>
              </a:spcAft>
            </a:pPr>
            <a:r>
              <a:rPr lang="en-US" dirty="0">
                <a:solidFill>
                  <a:schemeClr val="tx1"/>
                </a:solidFill>
              </a:rPr>
              <a:t>Scoring options for Best Eye Response</a:t>
            </a:r>
          </a:p>
        </p:txBody>
      </p:sp>
      <p:sp>
        <p:nvSpPr>
          <p:cNvPr id="19" name="Rounded Rectangle 14">
            <a:extLst>
              <a:ext uri="{FF2B5EF4-FFF2-40B4-BE49-F238E27FC236}">
                <a16:creationId xmlns:a16="http://schemas.microsoft.com/office/drawing/2014/main" id="{3B9533C3-7326-4A4B-A6BE-86200AD30E53}"/>
              </a:ext>
            </a:extLst>
          </p:cNvPr>
          <p:cNvSpPr/>
          <p:nvPr/>
        </p:nvSpPr>
        <p:spPr>
          <a:xfrm>
            <a:off x="1584906" y="1798398"/>
            <a:ext cx="2042827" cy="3221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fontAlgn="base">
              <a:spcBef>
                <a:spcPct val="50000"/>
              </a:spcBef>
              <a:spcAft>
                <a:spcPct val="0"/>
              </a:spcAft>
              <a:defRPr kern="1200">
                <a:solidFill>
                  <a:schemeClr val="lt1"/>
                </a:solidFill>
                <a:latin typeface="+mn-lt"/>
                <a:ea typeface="+mn-ea"/>
                <a:cs typeface="+mn-cs"/>
              </a:defRPr>
            </a:lvl1pPr>
            <a:lvl2pPr marL="457200" algn="ctr" rtl="0" fontAlgn="base">
              <a:spcBef>
                <a:spcPct val="50000"/>
              </a:spcBef>
              <a:spcAft>
                <a:spcPct val="0"/>
              </a:spcAft>
              <a:defRPr kern="1200">
                <a:solidFill>
                  <a:schemeClr val="lt1"/>
                </a:solidFill>
                <a:latin typeface="+mn-lt"/>
                <a:ea typeface="+mn-ea"/>
                <a:cs typeface="+mn-cs"/>
              </a:defRPr>
            </a:lvl2pPr>
            <a:lvl3pPr marL="914400" algn="ctr" rtl="0" fontAlgn="base">
              <a:spcBef>
                <a:spcPct val="50000"/>
              </a:spcBef>
              <a:spcAft>
                <a:spcPct val="0"/>
              </a:spcAft>
              <a:defRPr kern="1200">
                <a:solidFill>
                  <a:schemeClr val="lt1"/>
                </a:solidFill>
                <a:latin typeface="+mn-lt"/>
                <a:ea typeface="+mn-ea"/>
                <a:cs typeface="+mn-cs"/>
              </a:defRPr>
            </a:lvl3pPr>
            <a:lvl4pPr marL="1371600" algn="ctr" rtl="0" fontAlgn="base">
              <a:spcBef>
                <a:spcPct val="50000"/>
              </a:spcBef>
              <a:spcAft>
                <a:spcPct val="0"/>
              </a:spcAft>
              <a:defRPr kern="1200">
                <a:solidFill>
                  <a:schemeClr val="lt1"/>
                </a:solidFill>
                <a:latin typeface="+mn-lt"/>
                <a:ea typeface="+mn-ea"/>
                <a:cs typeface="+mn-cs"/>
              </a:defRPr>
            </a:lvl4pPr>
            <a:lvl5pPr marL="1828800" algn="ctr"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Bef>
                <a:spcPts val="0"/>
              </a:spcBef>
              <a:spcAft>
                <a:spcPts val="0"/>
              </a:spcAft>
            </a:pPr>
            <a:endParaRPr lang="en-US">
              <a:solidFill>
                <a:prstClr val="white"/>
              </a:solidFill>
            </a:endParaRPr>
          </a:p>
        </p:txBody>
      </p:sp>
      <p:sp>
        <p:nvSpPr>
          <p:cNvPr id="20" name="Arrow: Down 19">
            <a:extLst>
              <a:ext uri="{FF2B5EF4-FFF2-40B4-BE49-F238E27FC236}">
                <a16:creationId xmlns:a16="http://schemas.microsoft.com/office/drawing/2014/main" id="{8B85EB86-4DBB-4919-8FC0-8F318FE06D20}"/>
              </a:ext>
            </a:extLst>
          </p:cNvPr>
          <p:cNvSpPr/>
          <p:nvPr/>
        </p:nvSpPr>
        <p:spPr>
          <a:xfrm rot="5400000">
            <a:off x="6832709" y="3539240"/>
            <a:ext cx="488372" cy="716972"/>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Tree>
    <p:extLst>
      <p:ext uri="{BB962C8B-B14F-4D97-AF65-F5344CB8AC3E}">
        <p14:creationId xmlns:p14="http://schemas.microsoft.com/office/powerpoint/2010/main" val="3561688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4D0C8"/>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F6F3488-E2FC-4909-9CA9-239C1EC3394B}"/>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2437" y="576848"/>
            <a:ext cx="8534400" cy="4742134"/>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55E03A62-A4C0-45B1-A70F-CCBE6FED9C8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41</a:t>
            </a:fld>
            <a:endParaRPr lang="en-US" noProof="0" dirty="0"/>
          </a:p>
        </p:txBody>
      </p:sp>
      <p:sp>
        <p:nvSpPr>
          <p:cNvPr id="6" name="Rectangle 5">
            <a:extLst>
              <a:ext uri="{FF2B5EF4-FFF2-40B4-BE49-F238E27FC236}">
                <a16:creationId xmlns:a16="http://schemas.microsoft.com/office/drawing/2014/main" id="{16604883-A8BD-4BCE-9450-4F1FF504F250}"/>
              </a:ext>
            </a:extLst>
          </p:cNvPr>
          <p:cNvSpPr/>
          <p:nvPr/>
        </p:nvSpPr>
        <p:spPr>
          <a:xfrm>
            <a:off x="9216736" y="266700"/>
            <a:ext cx="2042827" cy="6347653"/>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3094F20-D141-4653-822E-1DAFB66D91B3}"/>
              </a:ext>
            </a:extLst>
          </p:cNvPr>
          <p:cNvSpPr/>
          <p:nvPr/>
        </p:nvSpPr>
        <p:spPr>
          <a:xfrm>
            <a:off x="901264" y="5318982"/>
            <a:ext cx="10358299" cy="130388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26B7FEA-75D0-4CD9-98F7-A648523E0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
        <p:nvSpPr>
          <p:cNvPr id="12" name="Rectangle 11">
            <a:extLst>
              <a:ext uri="{FF2B5EF4-FFF2-40B4-BE49-F238E27FC236}">
                <a16:creationId xmlns:a16="http://schemas.microsoft.com/office/drawing/2014/main" id="{506F307A-74BD-466F-A31C-AC621ECE6565}"/>
              </a:ext>
            </a:extLst>
          </p:cNvPr>
          <p:cNvSpPr/>
          <p:nvPr/>
        </p:nvSpPr>
        <p:spPr>
          <a:xfrm>
            <a:off x="202614" y="243647"/>
            <a:ext cx="771388" cy="637070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98A5528-4DA2-4B15-9626-5178BAA5900A}"/>
              </a:ext>
            </a:extLst>
          </p:cNvPr>
          <p:cNvSpPr/>
          <p:nvPr/>
        </p:nvSpPr>
        <p:spPr>
          <a:xfrm>
            <a:off x="672661" y="572694"/>
            <a:ext cx="10417181" cy="120629"/>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Single Corner Rounded 15">
            <a:extLst>
              <a:ext uri="{FF2B5EF4-FFF2-40B4-BE49-F238E27FC236}">
                <a16:creationId xmlns:a16="http://schemas.microsoft.com/office/drawing/2014/main" id="{6444E852-22E8-413B-8A1D-B973BB6B0199}"/>
              </a:ext>
            </a:extLst>
          </p:cNvPr>
          <p:cNvSpPr/>
          <p:nvPr/>
        </p:nvSpPr>
        <p:spPr>
          <a:xfrm>
            <a:off x="7904015" y="3755045"/>
            <a:ext cx="3185827" cy="1033507"/>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fontAlgn="auto">
              <a:spcBef>
                <a:spcPts val="0"/>
              </a:spcBef>
              <a:spcAft>
                <a:spcPts val="0"/>
              </a:spcAft>
            </a:pPr>
            <a:r>
              <a:rPr lang="en-US" dirty="0">
                <a:solidFill>
                  <a:schemeClr val="tx1"/>
                </a:solidFill>
              </a:rPr>
              <a:t>Scoring options for Best Verbal Response</a:t>
            </a:r>
          </a:p>
        </p:txBody>
      </p:sp>
      <p:sp>
        <p:nvSpPr>
          <p:cNvPr id="19" name="Rounded Rectangle 14">
            <a:extLst>
              <a:ext uri="{FF2B5EF4-FFF2-40B4-BE49-F238E27FC236}">
                <a16:creationId xmlns:a16="http://schemas.microsoft.com/office/drawing/2014/main" id="{3B9533C3-7326-4A4B-A6BE-86200AD30E53}"/>
              </a:ext>
            </a:extLst>
          </p:cNvPr>
          <p:cNvSpPr/>
          <p:nvPr/>
        </p:nvSpPr>
        <p:spPr>
          <a:xfrm>
            <a:off x="1584906" y="1798398"/>
            <a:ext cx="2042827" cy="3221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fontAlgn="base">
              <a:spcBef>
                <a:spcPct val="50000"/>
              </a:spcBef>
              <a:spcAft>
                <a:spcPct val="0"/>
              </a:spcAft>
              <a:defRPr kern="1200">
                <a:solidFill>
                  <a:schemeClr val="lt1"/>
                </a:solidFill>
                <a:latin typeface="+mn-lt"/>
                <a:ea typeface="+mn-ea"/>
                <a:cs typeface="+mn-cs"/>
              </a:defRPr>
            </a:lvl1pPr>
            <a:lvl2pPr marL="457200" algn="ctr" rtl="0" fontAlgn="base">
              <a:spcBef>
                <a:spcPct val="50000"/>
              </a:spcBef>
              <a:spcAft>
                <a:spcPct val="0"/>
              </a:spcAft>
              <a:defRPr kern="1200">
                <a:solidFill>
                  <a:schemeClr val="lt1"/>
                </a:solidFill>
                <a:latin typeface="+mn-lt"/>
                <a:ea typeface="+mn-ea"/>
                <a:cs typeface="+mn-cs"/>
              </a:defRPr>
            </a:lvl2pPr>
            <a:lvl3pPr marL="914400" algn="ctr" rtl="0" fontAlgn="base">
              <a:spcBef>
                <a:spcPct val="50000"/>
              </a:spcBef>
              <a:spcAft>
                <a:spcPct val="0"/>
              </a:spcAft>
              <a:defRPr kern="1200">
                <a:solidFill>
                  <a:schemeClr val="lt1"/>
                </a:solidFill>
                <a:latin typeface="+mn-lt"/>
                <a:ea typeface="+mn-ea"/>
                <a:cs typeface="+mn-cs"/>
              </a:defRPr>
            </a:lvl3pPr>
            <a:lvl4pPr marL="1371600" algn="ctr" rtl="0" fontAlgn="base">
              <a:spcBef>
                <a:spcPct val="50000"/>
              </a:spcBef>
              <a:spcAft>
                <a:spcPct val="0"/>
              </a:spcAft>
              <a:defRPr kern="1200">
                <a:solidFill>
                  <a:schemeClr val="lt1"/>
                </a:solidFill>
                <a:latin typeface="+mn-lt"/>
                <a:ea typeface="+mn-ea"/>
                <a:cs typeface="+mn-cs"/>
              </a:defRPr>
            </a:lvl4pPr>
            <a:lvl5pPr marL="1828800" algn="ctr"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Bef>
                <a:spcPts val="0"/>
              </a:spcBef>
              <a:spcAft>
                <a:spcPts val="0"/>
              </a:spcAft>
            </a:pPr>
            <a:endParaRPr lang="en-US">
              <a:solidFill>
                <a:prstClr val="white"/>
              </a:solidFill>
            </a:endParaRPr>
          </a:p>
        </p:txBody>
      </p:sp>
      <p:sp>
        <p:nvSpPr>
          <p:cNvPr id="20" name="Arrow: Down 19">
            <a:extLst>
              <a:ext uri="{FF2B5EF4-FFF2-40B4-BE49-F238E27FC236}">
                <a16:creationId xmlns:a16="http://schemas.microsoft.com/office/drawing/2014/main" id="{8B85EB86-4DBB-4919-8FC0-8F318FE06D20}"/>
              </a:ext>
            </a:extLst>
          </p:cNvPr>
          <p:cNvSpPr/>
          <p:nvPr/>
        </p:nvSpPr>
        <p:spPr>
          <a:xfrm rot="5400000">
            <a:off x="6885274" y="3913313"/>
            <a:ext cx="488372" cy="716972"/>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Tree>
    <p:extLst>
      <p:ext uri="{BB962C8B-B14F-4D97-AF65-F5344CB8AC3E}">
        <p14:creationId xmlns:p14="http://schemas.microsoft.com/office/powerpoint/2010/main" val="577219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4D0C8"/>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53C0BC1-7B10-4C5A-91FD-DBB20A986C83}"/>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1264" y="633006"/>
            <a:ext cx="8493471" cy="4777467"/>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55E03A62-A4C0-45B1-A70F-CCBE6FED9C8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42</a:t>
            </a:fld>
            <a:endParaRPr lang="en-US" noProof="0" dirty="0"/>
          </a:p>
        </p:txBody>
      </p:sp>
      <p:sp>
        <p:nvSpPr>
          <p:cNvPr id="6" name="Rectangle 5">
            <a:extLst>
              <a:ext uri="{FF2B5EF4-FFF2-40B4-BE49-F238E27FC236}">
                <a16:creationId xmlns:a16="http://schemas.microsoft.com/office/drawing/2014/main" id="{16604883-A8BD-4BCE-9450-4F1FF504F250}"/>
              </a:ext>
            </a:extLst>
          </p:cNvPr>
          <p:cNvSpPr/>
          <p:nvPr/>
        </p:nvSpPr>
        <p:spPr>
          <a:xfrm>
            <a:off x="9216736" y="266700"/>
            <a:ext cx="2042827" cy="6347653"/>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3094F20-D141-4653-822E-1DAFB66D91B3}"/>
              </a:ext>
            </a:extLst>
          </p:cNvPr>
          <p:cNvSpPr/>
          <p:nvPr/>
        </p:nvSpPr>
        <p:spPr>
          <a:xfrm>
            <a:off x="901264" y="5318982"/>
            <a:ext cx="10358299" cy="130388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26B7FEA-75D0-4CD9-98F7-A648523E0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
        <p:nvSpPr>
          <p:cNvPr id="12" name="Rectangle 11">
            <a:extLst>
              <a:ext uri="{FF2B5EF4-FFF2-40B4-BE49-F238E27FC236}">
                <a16:creationId xmlns:a16="http://schemas.microsoft.com/office/drawing/2014/main" id="{506F307A-74BD-466F-A31C-AC621ECE6565}"/>
              </a:ext>
            </a:extLst>
          </p:cNvPr>
          <p:cNvSpPr/>
          <p:nvPr/>
        </p:nvSpPr>
        <p:spPr>
          <a:xfrm>
            <a:off x="223396" y="243647"/>
            <a:ext cx="771388" cy="637070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98A5528-4DA2-4B15-9626-5178BAA5900A}"/>
              </a:ext>
            </a:extLst>
          </p:cNvPr>
          <p:cNvSpPr/>
          <p:nvPr/>
        </p:nvSpPr>
        <p:spPr>
          <a:xfrm>
            <a:off x="693443" y="603867"/>
            <a:ext cx="10417181" cy="120629"/>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Single Corner Rounded 15">
            <a:extLst>
              <a:ext uri="{FF2B5EF4-FFF2-40B4-BE49-F238E27FC236}">
                <a16:creationId xmlns:a16="http://schemas.microsoft.com/office/drawing/2014/main" id="{6444E852-22E8-413B-8A1D-B973BB6B0199}"/>
              </a:ext>
            </a:extLst>
          </p:cNvPr>
          <p:cNvSpPr/>
          <p:nvPr/>
        </p:nvSpPr>
        <p:spPr>
          <a:xfrm>
            <a:off x="7904015" y="3755045"/>
            <a:ext cx="3185827" cy="1033507"/>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fontAlgn="auto">
              <a:spcBef>
                <a:spcPts val="0"/>
              </a:spcBef>
              <a:spcAft>
                <a:spcPts val="0"/>
              </a:spcAft>
            </a:pPr>
            <a:r>
              <a:rPr lang="en-US" dirty="0">
                <a:solidFill>
                  <a:schemeClr val="tx1"/>
                </a:solidFill>
              </a:rPr>
              <a:t>Scoring options for Best Motor Response</a:t>
            </a:r>
          </a:p>
        </p:txBody>
      </p:sp>
      <p:sp>
        <p:nvSpPr>
          <p:cNvPr id="19" name="Rounded Rectangle 14">
            <a:extLst>
              <a:ext uri="{FF2B5EF4-FFF2-40B4-BE49-F238E27FC236}">
                <a16:creationId xmlns:a16="http://schemas.microsoft.com/office/drawing/2014/main" id="{3B9533C3-7326-4A4B-A6BE-86200AD30E53}"/>
              </a:ext>
            </a:extLst>
          </p:cNvPr>
          <p:cNvSpPr/>
          <p:nvPr/>
        </p:nvSpPr>
        <p:spPr>
          <a:xfrm>
            <a:off x="1584906" y="1798398"/>
            <a:ext cx="2042827" cy="3221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fontAlgn="base">
              <a:spcBef>
                <a:spcPct val="50000"/>
              </a:spcBef>
              <a:spcAft>
                <a:spcPct val="0"/>
              </a:spcAft>
              <a:defRPr kern="1200">
                <a:solidFill>
                  <a:schemeClr val="lt1"/>
                </a:solidFill>
                <a:latin typeface="+mn-lt"/>
                <a:ea typeface="+mn-ea"/>
                <a:cs typeface="+mn-cs"/>
              </a:defRPr>
            </a:lvl1pPr>
            <a:lvl2pPr marL="457200" algn="ctr" rtl="0" fontAlgn="base">
              <a:spcBef>
                <a:spcPct val="50000"/>
              </a:spcBef>
              <a:spcAft>
                <a:spcPct val="0"/>
              </a:spcAft>
              <a:defRPr kern="1200">
                <a:solidFill>
                  <a:schemeClr val="lt1"/>
                </a:solidFill>
                <a:latin typeface="+mn-lt"/>
                <a:ea typeface="+mn-ea"/>
                <a:cs typeface="+mn-cs"/>
              </a:defRPr>
            </a:lvl2pPr>
            <a:lvl3pPr marL="914400" algn="ctr" rtl="0" fontAlgn="base">
              <a:spcBef>
                <a:spcPct val="50000"/>
              </a:spcBef>
              <a:spcAft>
                <a:spcPct val="0"/>
              </a:spcAft>
              <a:defRPr kern="1200">
                <a:solidFill>
                  <a:schemeClr val="lt1"/>
                </a:solidFill>
                <a:latin typeface="+mn-lt"/>
                <a:ea typeface="+mn-ea"/>
                <a:cs typeface="+mn-cs"/>
              </a:defRPr>
            </a:lvl3pPr>
            <a:lvl4pPr marL="1371600" algn="ctr" rtl="0" fontAlgn="base">
              <a:spcBef>
                <a:spcPct val="50000"/>
              </a:spcBef>
              <a:spcAft>
                <a:spcPct val="0"/>
              </a:spcAft>
              <a:defRPr kern="1200">
                <a:solidFill>
                  <a:schemeClr val="lt1"/>
                </a:solidFill>
                <a:latin typeface="+mn-lt"/>
                <a:ea typeface="+mn-ea"/>
                <a:cs typeface="+mn-cs"/>
              </a:defRPr>
            </a:lvl4pPr>
            <a:lvl5pPr marL="1828800" algn="ctr"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Bef>
                <a:spcPts val="0"/>
              </a:spcBef>
              <a:spcAft>
                <a:spcPts val="0"/>
              </a:spcAft>
            </a:pPr>
            <a:endParaRPr lang="en-US">
              <a:solidFill>
                <a:prstClr val="white"/>
              </a:solidFill>
            </a:endParaRPr>
          </a:p>
        </p:txBody>
      </p:sp>
      <p:sp>
        <p:nvSpPr>
          <p:cNvPr id="20" name="Arrow: Down 19">
            <a:extLst>
              <a:ext uri="{FF2B5EF4-FFF2-40B4-BE49-F238E27FC236}">
                <a16:creationId xmlns:a16="http://schemas.microsoft.com/office/drawing/2014/main" id="{8B85EB86-4DBB-4919-8FC0-8F318FE06D20}"/>
              </a:ext>
            </a:extLst>
          </p:cNvPr>
          <p:cNvSpPr/>
          <p:nvPr/>
        </p:nvSpPr>
        <p:spPr>
          <a:xfrm rot="5400000">
            <a:off x="7135379" y="4000802"/>
            <a:ext cx="488372" cy="716972"/>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Tree>
    <p:extLst>
      <p:ext uri="{BB962C8B-B14F-4D97-AF65-F5344CB8AC3E}">
        <p14:creationId xmlns:p14="http://schemas.microsoft.com/office/powerpoint/2010/main" val="110054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4D0C8"/>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979C5A1-8973-42F8-B65F-A3690619E566}"/>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64831" y="584200"/>
            <a:ext cx="6674716" cy="609600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55E03A62-A4C0-45B1-A70F-CCBE6FED9C8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43</a:t>
            </a:fld>
            <a:endParaRPr lang="en-US" noProof="0" dirty="0"/>
          </a:p>
        </p:txBody>
      </p:sp>
      <p:sp>
        <p:nvSpPr>
          <p:cNvPr id="6" name="Rectangle 5">
            <a:extLst>
              <a:ext uri="{FF2B5EF4-FFF2-40B4-BE49-F238E27FC236}">
                <a16:creationId xmlns:a16="http://schemas.microsoft.com/office/drawing/2014/main" id="{16604883-A8BD-4BCE-9450-4F1FF504F250}"/>
              </a:ext>
            </a:extLst>
          </p:cNvPr>
          <p:cNvSpPr/>
          <p:nvPr/>
        </p:nvSpPr>
        <p:spPr>
          <a:xfrm>
            <a:off x="9216736" y="266700"/>
            <a:ext cx="2042827" cy="6347653"/>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3094F20-D141-4653-822E-1DAFB66D91B3}"/>
              </a:ext>
            </a:extLst>
          </p:cNvPr>
          <p:cNvSpPr/>
          <p:nvPr/>
        </p:nvSpPr>
        <p:spPr>
          <a:xfrm>
            <a:off x="901264" y="6545653"/>
            <a:ext cx="10358299" cy="308428"/>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26B7FEA-75D0-4CD9-98F7-A648523E0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
        <p:nvSpPr>
          <p:cNvPr id="12" name="Rectangle 11">
            <a:extLst>
              <a:ext uri="{FF2B5EF4-FFF2-40B4-BE49-F238E27FC236}">
                <a16:creationId xmlns:a16="http://schemas.microsoft.com/office/drawing/2014/main" id="{506F307A-74BD-466F-A31C-AC621ECE6565}"/>
              </a:ext>
            </a:extLst>
          </p:cNvPr>
          <p:cNvSpPr/>
          <p:nvPr/>
        </p:nvSpPr>
        <p:spPr>
          <a:xfrm>
            <a:off x="223396" y="243647"/>
            <a:ext cx="771388" cy="6370706"/>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98A5528-4DA2-4B15-9626-5178BAA5900A}"/>
              </a:ext>
            </a:extLst>
          </p:cNvPr>
          <p:cNvSpPr/>
          <p:nvPr/>
        </p:nvSpPr>
        <p:spPr>
          <a:xfrm>
            <a:off x="693443" y="510348"/>
            <a:ext cx="10417181" cy="120629"/>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4">
            <a:extLst>
              <a:ext uri="{FF2B5EF4-FFF2-40B4-BE49-F238E27FC236}">
                <a16:creationId xmlns:a16="http://schemas.microsoft.com/office/drawing/2014/main" id="{3B9533C3-7326-4A4B-A6BE-86200AD30E53}"/>
              </a:ext>
            </a:extLst>
          </p:cNvPr>
          <p:cNvSpPr/>
          <p:nvPr/>
        </p:nvSpPr>
        <p:spPr>
          <a:xfrm>
            <a:off x="1834288" y="3197349"/>
            <a:ext cx="5906939" cy="8654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fontAlgn="base">
              <a:spcBef>
                <a:spcPct val="50000"/>
              </a:spcBef>
              <a:spcAft>
                <a:spcPct val="0"/>
              </a:spcAft>
              <a:defRPr kern="1200">
                <a:solidFill>
                  <a:schemeClr val="lt1"/>
                </a:solidFill>
                <a:latin typeface="+mn-lt"/>
                <a:ea typeface="+mn-ea"/>
                <a:cs typeface="+mn-cs"/>
              </a:defRPr>
            </a:lvl1pPr>
            <a:lvl2pPr marL="457200" algn="ctr" rtl="0" fontAlgn="base">
              <a:spcBef>
                <a:spcPct val="50000"/>
              </a:spcBef>
              <a:spcAft>
                <a:spcPct val="0"/>
              </a:spcAft>
              <a:defRPr kern="1200">
                <a:solidFill>
                  <a:schemeClr val="lt1"/>
                </a:solidFill>
                <a:latin typeface="+mn-lt"/>
                <a:ea typeface="+mn-ea"/>
                <a:cs typeface="+mn-cs"/>
              </a:defRPr>
            </a:lvl2pPr>
            <a:lvl3pPr marL="914400" algn="ctr" rtl="0" fontAlgn="base">
              <a:spcBef>
                <a:spcPct val="50000"/>
              </a:spcBef>
              <a:spcAft>
                <a:spcPct val="0"/>
              </a:spcAft>
              <a:defRPr kern="1200">
                <a:solidFill>
                  <a:schemeClr val="lt1"/>
                </a:solidFill>
                <a:latin typeface="+mn-lt"/>
                <a:ea typeface="+mn-ea"/>
                <a:cs typeface="+mn-cs"/>
              </a:defRPr>
            </a:lvl3pPr>
            <a:lvl4pPr marL="1371600" algn="ctr" rtl="0" fontAlgn="base">
              <a:spcBef>
                <a:spcPct val="50000"/>
              </a:spcBef>
              <a:spcAft>
                <a:spcPct val="0"/>
              </a:spcAft>
              <a:defRPr kern="1200">
                <a:solidFill>
                  <a:schemeClr val="lt1"/>
                </a:solidFill>
                <a:latin typeface="+mn-lt"/>
                <a:ea typeface="+mn-ea"/>
                <a:cs typeface="+mn-cs"/>
              </a:defRPr>
            </a:lvl4pPr>
            <a:lvl5pPr marL="1828800" algn="ctr"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623593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D4D0C8"/>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73F2B08-02E6-4BCC-B72A-C9F2AF11EB40}"/>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7334" y="116715"/>
            <a:ext cx="6382407" cy="6682646"/>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55E03A62-A4C0-45B1-A70F-CCBE6FED9C8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44</a:t>
            </a:fld>
            <a:endParaRPr lang="en-US" noProof="0" dirty="0"/>
          </a:p>
        </p:txBody>
      </p:sp>
      <p:sp>
        <p:nvSpPr>
          <p:cNvPr id="6" name="Rectangle 5">
            <a:extLst>
              <a:ext uri="{FF2B5EF4-FFF2-40B4-BE49-F238E27FC236}">
                <a16:creationId xmlns:a16="http://schemas.microsoft.com/office/drawing/2014/main" id="{16604883-A8BD-4BCE-9450-4F1FF504F250}"/>
              </a:ext>
            </a:extLst>
          </p:cNvPr>
          <p:cNvSpPr/>
          <p:nvPr/>
        </p:nvSpPr>
        <p:spPr>
          <a:xfrm>
            <a:off x="7804049" y="149667"/>
            <a:ext cx="2042827" cy="6649693"/>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26B7FEA-75D0-4CD9-98F7-A648523E0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
        <p:nvSpPr>
          <p:cNvPr id="12" name="Rectangle 11">
            <a:extLst>
              <a:ext uri="{FF2B5EF4-FFF2-40B4-BE49-F238E27FC236}">
                <a16:creationId xmlns:a16="http://schemas.microsoft.com/office/drawing/2014/main" id="{506F307A-74BD-466F-A31C-AC621ECE6565}"/>
              </a:ext>
            </a:extLst>
          </p:cNvPr>
          <p:cNvSpPr/>
          <p:nvPr/>
        </p:nvSpPr>
        <p:spPr>
          <a:xfrm>
            <a:off x="794898" y="116714"/>
            <a:ext cx="771388" cy="6741285"/>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98A5528-4DA2-4B15-9626-5178BAA5900A}"/>
              </a:ext>
            </a:extLst>
          </p:cNvPr>
          <p:cNvSpPr/>
          <p:nvPr/>
        </p:nvSpPr>
        <p:spPr>
          <a:xfrm>
            <a:off x="609090" y="58640"/>
            <a:ext cx="10417181" cy="120629"/>
          </a:xfrm>
          <a:prstGeom prst="rect">
            <a:avLst/>
          </a:prstGeom>
          <a:solidFill>
            <a:srgbClr val="D4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Single Corner Rounded 15">
            <a:extLst>
              <a:ext uri="{FF2B5EF4-FFF2-40B4-BE49-F238E27FC236}">
                <a16:creationId xmlns:a16="http://schemas.microsoft.com/office/drawing/2014/main" id="{6444E852-22E8-413B-8A1D-B973BB6B0199}"/>
              </a:ext>
            </a:extLst>
          </p:cNvPr>
          <p:cNvSpPr/>
          <p:nvPr/>
        </p:nvSpPr>
        <p:spPr>
          <a:xfrm>
            <a:off x="7984676" y="2213347"/>
            <a:ext cx="2451898" cy="1033507"/>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algn="ctr" fontAlgn="auto">
              <a:spcBef>
                <a:spcPts val="0"/>
              </a:spcBef>
              <a:spcAft>
                <a:spcPts val="0"/>
              </a:spcAft>
            </a:pPr>
            <a:r>
              <a:rPr lang="en-US" dirty="0">
                <a:solidFill>
                  <a:schemeClr val="tx1"/>
                </a:solidFill>
              </a:rPr>
              <a:t>Preventive intervention selections</a:t>
            </a:r>
          </a:p>
        </p:txBody>
      </p:sp>
      <p:sp>
        <p:nvSpPr>
          <p:cNvPr id="19" name="Rounded Rectangle 14">
            <a:extLst>
              <a:ext uri="{FF2B5EF4-FFF2-40B4-BE49-F238E27FC236}">
                <a16:creationId xmlns:a16="http://schemas.microsoft.com/office/drawing/2014/main" id="{3B9533C3-7326-4A4B-A6BE-86200AD30E53}"/>
              </a:ext>
            </a:extLst>
          </p:cNvPr>
          <p:cNvSpPr/>
          <p:nvPr/>
        </p:nvSpPr>
        <p:spPr>
          <a:xfrm>
            <a:off x="1380478" y="119613"/>
            <a:ext cx="2391422" cy="3221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fontAlgn="base">
              <a:spcBef>
                <a:spcPct val="50000"/>
              </a:spcBef>
              <a:spcAft>
                <a:spcPct val="0"/>
              </a:spcAft>
              <a:defRPr kern="1200">
                <a:solidFill>
                  <a:schemeClr val="lt1"/>
                </a:solidFill>
                <a:latin typeface="+mn-lt"/>
                <a:ea typeface="+mn-ea"/>
                <a:cs typeface="+mn-cs"/>
              </a:defRPr>
            </a:lvl1pPr>
            <a:lvl2pPr marL="457200" algn="ctr" rtl="0" fontAlgn="base">
              <a:spcBef>
                <a:spcPct val="50000"/>
              </a:spcBef>
              <a:spcAft>
                <a:spcPct val="0"/>
              </a:spcAft>
              <a:defRPr kern="1200">
                <a:solidFill>
                  <a:schemeClr val="lt1"/>
                </a:solidFill>
                <a:latin typeface="+mn-lt"/>
                <a:ea typeface="+mn-ea"/>
                <a:cs typeface="+mn-cs"/>
              </a:defRPr>
            </a:lvl2pPr>
            <a:lvl3pPr marL="914400" algn="ctr" rtl="0" fontAlgn="base">
              <a:spcBef>
                <a:spcPct val="50000"/>
              </a:spcBef>
              <a:spcAft>
                <a:spcPct val="0"/>
              </a:spcAft>
              <a:defRPr kern="1200">
                <a:solidFill>
                  <a:schemeClr val="lt1"/>
                </a:solidFill>
                <a:latin typeface="+mn-lt"/>
                <a:ea typeface="+mn-ea"/>
                <a:cs typeface="+mn-cs"/>
              </a:defRPr>
            </a:lvl3pPr>
            <a:lvl4pPr marL="1371600" algn="ctr" rtl="0" fontAlgn="base">
              <a:spcBef>
                <a:spcPct val="50000"/>
              </a:spcBef>
              <a:spcAft>
                <a:spcPct val="0"/>
              </a:spcAft>
              <a:defRPr kern="1200">
                <a:solidFill>
                  <a:schemeClr val="lt1"/>
                </a:solidFill>
                <a:latin typeface="+mn-lt"/>
                <a:ea typeface="+mn-ea"/>
                <a:cs typeface="+mn-cs"/>
              </a:defRPr>
            </a:lvl4pPr>
            <a:lvl5pPr marL="1828800" algn="ctr"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164922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6CD5DD-1FD8-47C1-8F7F-42D399B9357F}"/>
              </a:ext>
              <a:ext uri="{C183D7F6-B498-43B3-948B-1728B52AA6E4}">
                <adec:decorative xmlns:adec="http://schemas.microsoft.com/office/drawing/2017/decorative" val="1"/>
              </a:ext>
            </a:extLst>
          </p:cNvPr>
          <p:cNvSpPr/>
          <p:nvPr/>
        </p:nvSpPr>
        <p:spPr bwMode="invGray">
          <a:xfrm rot="5400000">
            <a:off x="1618572" y="969264"/>
            <a:ext cx="1625600" cy="486275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457200" defTabSz="914400">
              <a:lnSpc>
                <a:spcPct val="90000"/>
              </a:lnSpc>
              <a:spcBef>
                <a:spcPct val="0"/>
              </a:spcBef>
            </a:pPr>
            <a:r>
              <a:rPr lang="en-US" sz="4400" b="1" dirty="0">
                <a:latin typeface="72 Black" panose="020B0A04030603020204" pitchFamily="34" charset="0"/>
                <a:cs typeface="72 Black" panose="020B0A04030603020204" pitchFamily="34" charset="0"/>
              </a:rPr>
              <a:t>Teaching:  </a:t>
            </a:r>
          </a:p>
          <a:p>
            <a:pPr marL="457200" algn="ctr" defTabSz="914400">
              <a:lnSpc>
                <a:spcPct val="90000"/>
              </a:lnSpc>
              <a:spcBef>
                <a:spcPct val="0"/>
              </a:spcBef>
            </a:pPr>
            <a:r>
              <a:rPr lang="en-US" sz="4400" dirty="0">
                <a:cs typeface="72 Black" panose="020B0A04030603020204" pitchFamily="34" charset="0"/>
              </a:rPr>
              <a:t>After a Fall</a:t>
            </a:r>
          </a:p>
        </p:txBody>
      </p:sp>
      <p:sp>
        <p:nvSpPr>
          <p:cNvPr id="7" name="Freeform 6" title="Page Number Shape">
            <a:extLst>
              <a:ext uri="{FF2B5EF4-FFF2-40B4-BE49-F238E27FC236}">
                <a16:creationId xmlns:a16="http://schemas.microsoft.com/office/drawing/2014/main" id="{52102F98-CFF3-46E7-8BEE-8A5A387DB652}"/>
              </a:ext>
            </a:extLst>
          </p:cNvPr>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3" name="Slide Number Placeholder 2">
            <a:extLst>
              <a:ext uri="{FF2B5EF4-FFF2-40B4-BE49-F238E27FC236}">
                <a16:creationId xmlns:a16="http://schemas.microsoft.com/office/drawing/2014/main" id="{0C700151-E24E-41FF-A8A3-8E5839A9FBE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45</a:t>
            </a:fld>
            <a:endParaRPr lang="en-US" noProof="0" dirty="0"/>
          </a:p>
        </p:txBody>
      </p:sp>
      <p:pic>
        <p:nvPicPr>
          <p:cNvPr id="13" name="Picture 12">
            <a:extLst>
              <a:ext uri="{FF2B5EF4-FFF2-40B4-BE49-F238E27FC236}">
                <a16:creationId xmlns:a16="http://schemas.microsoft.com/office/drawing/2014/main" id="{67BAA877-FA7E-4AE5-8240-780E52124C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
        <p:nvSpPr>
          <p:cNvPr id="2" name="Rectangle 1">
            <a:extLst>
              <a:ext uri="{FF2B5EF4-FFF2-40B4-BE49-F238E27FC236}">
                <a16:creationId xmlns:a16="http://schemas.microsoft.com/office/drawing/2014/main" id="{B75D7178-CAE4-40EF-BECB-A015BD810CEB}"/>
              </a:ext>
            </a:extLst>
          </p:cNvPr>
          <p:cNvSpPr/>
          <p:nvPr/>
        </p:nvSpPr>
        <p:spPr>
          <a:xfrm>
            <a:off x="5860473" y="1423138"/>
            <a:ext cx="6031931" cy="3416320"/>
          </a:xfrm>
          <a:prstGeom prst="rect">
            <a:avLst/>
          </a:prstGeom>
        </p:spPr>
        <p:txBody>
          <a:bodyPr wrap="square">
            <a:spAutoFit/>
          </a:bodyPr>
          <a:lstStyle/>
          <a:p>
            <a:pPr marL="457200" indent="-457200">
              <a:spcAft>
                <a:spcPts val="1200"/>
              </a:spcAft>
              <a:buClr>
                <a:srgbClr val="EDEAE9"/>
              </a:buClr>
              <a:buSzPct val="60000"/>
              <a:buFont typeface="Segoe Print" panose="02000600000000000000" pitchFamily="2" charset="0"/>
              <a:buChar char="▀"/>
            </a:pPr>
            <a:r>
              <a:rPr lang="en-US" sz="2800" b="1" dirty="0">
                <a:solidFill>
                  <a:srgbClr val="EDEAE9"/>
                </a:solidFill>
                <a:latin typeface="Segoe Print" panose="02000600000000000000" pitchFamily="2" charset="0"/>
                <a:cs typeface="72 Black" panose="020B0A04030603020204" pitchFamily="34" charset="0"/>
              </a:rPr>
              <a:t>Reframe patient/resident education curricula to include </a:t>
            </a:r>
            <a:r>
              <a:rPr lang="en-US" sz="2800" b="1" dirty="0">
                <a:solidFill>
                  <a:srgbClr val="FF9999"/>
                </a:solidFill>
                <a:latin typeface="Segoe Print" panose="02000600000000000000" pitchFamily="2" charset="0"/>
                <a:cs typeface="72 Black" panose="020B0A04030603020204" pitchFamily="34" charset="0"/>
              </a:rPr>
              <a:t>"what happens after a fall".</a:t>
            </a:r>
          </a:p>
          <a:p>
            <a:pPr marL="457200" indent="-457200">
              <a:spcAft>
                <a:spcPts val="1200"/>
              </a:spcAft>
              <a:buClr>
                <a:srgbClr val="EDEAE9"/>
              </a:buClr>
              <a:buSzPct val="60000"/>
              <a:buFont typeface="Segoe Print" panose="02000600000000000000" pitchFamily="2" charset="0"/>
              <a:buChar char="▀"/>
            </a:pPr>
            <a:r>
              <a:rPr lang="en-US" sz="2800" b="1" dirty="0">
                <a:solidFill>
                  <a:srgbClr val="EDEAE9"/>
                </a:solidFill>
                <a:latin typeface="Segoe Print" panose="02000600000000000000" pitchFamily="2" charset="0"/>
                <a:cs typeface="72 Black" panose="020B0A04030603020204" pitchFamily="34" charset="0"/>
              </a:rPr>
              <a:t>What can we learn from this event?</a:t>
            </a:r>
          </a:p>
          <a:p>
            <a:pPr marL="457200" indent="-457200">
              <a:spcAft>
                <a:spcPts val="1200"/>
              </a:spcAft>
              <a:buClr>
                <a:srgbClr val="EDEAE9"/>
              </a:buClr>
              <a:buSzPct val="60000"/>
              <a:buFont typeface="Segoe Print" panose="02000600000000000000" pitchFamily="2" charset="0"/>
              <a:buChar char="▀"/>
            </a:pPr>
            <a:r>
              <a:rPr lang="en-US" sz="2800" b="1" dirty="0">
                <a:solidFill>
                  <a:srgbClr val="EDEAE9"/>
                </a:solidFill>
                <a:latin typeface="Segoe Print" panose="02000600000000000000" pitchFamily="2" charset="0"/>
                <a:cs typeface="72 Black" panose="020B0A04030603020204" pitchFamily="34" charset="0"/>
              </a:rPr>
              <a:t>How can we work together to prevent this again?</a:t>
            </a:r>
          </a:p>
        </p:txBody>
      </p:sp>
    </p:spTree>
    <p:extLst>
      <p:ext uri="{BB962C8B-B14F-4D97-AF65-F5344CB8AC3E}">
        <p14:creationId xmlns:p14="http://schemas.microsoft.com/office/powerpoint/2010/main" val="1607697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370A5B-A8C0-4610-B029-DC76E8E8FB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4" y="0"/>
            <a:ext cx="12191996" cy="6847609"/>
          </a:xfrm>
          <a:prstGeom prst="rect">
            <a:avLst/>
          </a:prstGeom>
        </p:spPr>
      </p:pic>
      <p:sp>
        <p:nvSpPr>
          <p:cNvPr id="12" name="Rectangle 11">
            <a:extLst>
              <a:ext uri="{FF2B5EF4-FFF2-40B4-BE49-F238E27FC236}">
                <a16:creationId xmlns:a16="http://schemas.microsoft.com/office/drawing/2014/main" id="{106CD5DD-1FD8-47C1-8F7F-42D399B9357F}"/>
              </a:ext>
              <a:ext uri="{C183D7F6-B498-43B3-948B-1728B52AA6E4}">
                <adec:decorative xmlns:adec="http://schemas.microsoft.com/office/drawing/2017/decorative" val="1"/>
              </a:ext>
            </a:extLst>
          </p:cNvPr>
          <p:cNvSpPr/>
          <p:nvPr/>
        </p:nvSpPr>
        <p:spPr bwMode="invGray">
          <a:xfrm rot="5400000">
            <a:off x="1618572" y="2251658"/>
            <a:ext cx="1625600" cy="486275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457200" defTabSz="914400">
              <a:lnSpc>
                <a:spcPct val="90000"/>
              </a:lnSpc>
              <a:spcBef>
                <a:spcPct val="0"/>
              </a:spcBef>
            </a:pPr>
            <a:r>
              <a:rPr lang="en-US" sz="4400" dirty="0"/>
              <a:t>Staff</a:t>
            </a:r>
            <a:r>
              <a:rPr lang="en-US" sz="4400" b="1" dirty="0">
                <a:latin typeface="72 Black" panose="020B0A04030603020204" pitchFamily="34" charset="0"/>
                <a:cs typeface="72 Black" panose="020B0A04030603020204" pitchFamily="34" charset="0"/>
              </a:rPr>
              <a:t> </a:t>
            </a:r>
            <a:r>
              <a:rPr lang="en-US" sz="4400" dirty="0">
                <a:latin typeface="72 Black" panose="020B0A04030603020204" pitchFamily="34" charset="0"/>
                <a:cs typeface="72 Black" panose="020B0A04030603020204" pitchFamily="34" charset="0"/>
              </a:rPr>
              <a:t>Education</a:t>
            </a:r>
          </a:p>
        </p:txBody>
      </p:sp>
      <p:sp>
        <p:nvSpPr>
          <p:cNvPr id="7" name="Freeform 6" title="Page Number Shape">
            <a:extLst>
              <a:ext uri="{FF2B5EF4-FFF2-40B4-BE49-F238E27FC236}">
                <a16:creationId xmlns:a16="http://schemas.microsoft.com/office/drawing/2014/main" id="{52102F98-CFF3-46E7-8BEE-8A5A387DB652}"/>
              </a:ext>
            </a:extLst>
          </p:cNvPr>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3" name="Slide Number Placeholder 2">
            <a:extLst>
              <a:ext uri="{FF2B5EF4-FFF2-40B4-BE49-F238E27FC236}">
                <a16:creationId xmlns:a16="http://schemas.microsoft.com/office/drawing/2014/main" id="{0C700151-E24E-41FF-A8A3-8E5839A9FBE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46</a:t>
            </a:fld>
            <a:endParaRPr lang="en-US" noProof="0" dirty="0"/>
          </a:p>
        </p:txBody>
      </p:sp>
      <p:pic>
        <p:nvPicPr>
          <p:cNvPr id="13" name="Picture 12">
            <a:extLst>
              <a:ext uri="{FF2B5EF4-FFF2-40B4-BE49-F238E27FC236}">
                <a16:creationId xmlns:a16="http://schemas.microsoft.com/office/drawing/2014/main" id="{67BAA877-FA7E-4AE5-8240-780E52124C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20967" y="6314440"/>
            <a:ext cx="1371437" cy="365760"/>
          </a:xfrm>
          <a:prstGeom prst="rect">
            <a:avLst/>
          </a:prstGeom>
        </p:spPr>
      </p:pic>
      <p:sp>
        <p:nvSpPr>
          <p:cNvPr id="2" name="Rectangle 1">
            <a:extLst>
              <a:ext uri="{FF2B5EF4-FFF2-40B4-BE49-F238E27FC236}">
                <a16:creationId xmlns:a16="http://schemas.microsoft.com/office/drawing/2014/main" id="{B75D7178-CAE4-40EF-BECB-A015BD810CEB}"/>
              </a:ext>
            </a:extLst>
          </p:cNvPr>
          <p:cNvSpPr/>
          <p:nvPr/>
        </p:nvSpPr>
        <p:spPr>
          <a:xfrm>
            <a:off x="5476009" y="1423138"/>
            <a:ext cx="6416395" cy="3877985"/>
          </a:xfrm>
          <a:prstGeom prst="rect">
            <a:avLst/>
          </a:prstGeom>
        </p:spPr>
        <p:txBody>
          <a:bodyPr wrap="square">
            <a:spAutoFit/>
          </a:bodyPr>
          <a:lstStyle/>
          <a:p>
            <a:pPr marL="457200" indent="-457200">
              <a:spcAft>
                <a:spcPts val="1200"/>
              </a:spcAft>
              <a:buClr>
                <a:srgbClr val="EDEAE9"/>
              </a:buClr>
              <a:buSzPct val="60000"/>
              <a:buFont typeface="Segoe Print" panose="02000600000000000000" pitchFamily="2" charset="0"/>
              <a:buChar char="▀"/>
            </a:pPr>
            <a:r>
              <a:rPr lang="en-US" sz="2800" b="1" dirty="0">
                <a:solidFill>
                  <a:srgbClr val="EDEAE9"/>
                </a:solidFill>
                <a:latin typeface="Segoe Print" panose="02000600000000000000" pitchFamily="2" charset="0"/>
                <a:cs typeface="72 Black" panose="020B0A04030603020204" pitchFamily="34" charset="0"/>
              </a:rPr>
              <a:t>Universal Fall Prevention</a:t>
            </a:r>
          </a:p>
          <a:p>
            <a:pPr marL="457200" indent="-457200">
              <a:spcAft>
                <a:spcPts val="1200"/>
              </a:spcAft>
              <a:buClr>
                <a:srgbClr val="EDEAE9"/>
              </a:buClr>
              <a:buSzPct val="60000"/>
              <a:buFont typeface="Segoe Print" panose="02000600000000000000" pitchFamily="2" charset="0"/>
              <a:buChar char="▀"/>
            </a:pPr>
            <a:r>
              <a:rPr lang="en-US" sz="2800" b="1" dirty="0">
                <a:solidFill>
                  <a:srgbClr val="EDEAE9"/>
                </a:solidFill>
                <a:latin typeface="Segoe Print" panose="02000600000000000000" pitchFamily="2" charset="0"/>
                <a:cs typeface="72 Black" panose="020B0A04030603020204" pitchFamily="34" charset="0"/>
              </a:rPr>
              <a:t>Individualized Fall Prevention</a:t>
            </a:r>
          </a:p>
          <a:p>
            <a:pPr marL="457200" indent="-457200">
              <a:spcAft>
                <a:spcPts val="1200"/>
              </a:spcAft>
              <a:buClr>
                <a:srgbClr val="EDEAE9"/>
              </a:buClr>
              <a:buSzPct val="60000"/>
              <a:buFont typeface="Segoe Print" panose="02000600000000000000" pitchFamily="2" charset="0"/>
              <a:buChar char="▀"/>
            </a:pPr>
            <a:r>
              <a:rPr lang="en-US" sz="2800" b="1" dirty="0">
                <a:solidFill>
                  <a:srgbClr val="EDEAE9"/>
                </a:solidFill>
                <a:latin typeface="Segoe Print" panose="02000600000000000000" pitchFamily="2" charset="0"/>
                <a:cs typeface="72 Black" panose="020B0A04030603020204" pitchFamily="34" charset="0"/>
              </a:rPr>
              <a:t>Injury Reduction Strategies</a:t>
            </a:r>
          </a:p>
          <a:p>
            <a:pPr marL="457200" indent="-457200">
              <a:spcAft>
                <a:spcPts val="1200"/>
              </a:spcAft>
              <a:buClr>
                <a:srgbClr val="EDEAE9"/>
              </a:buClr>
              <a:buSzPct val="60000"/>
              <a:buFont typeface="Segoe Print" panose="02000600000000000000" pitchFamily="2" charset="0"/>
              <a:buChar char="▀"/>
            </a:pPr>
            <a:r>
              <a:rPr lang="en-US" sz="2800" b="1" dirty="0">
                <a:solidFill>
                  <a:srgbClr val="EDEAE9"/>
                </a:solidFill>
                <a:latin typeface="Segoe Print" panose="02000600000000000000" pitchFamily="2" charset="0"/>
                <a:cs typeface="72 Black" panose="020B0A04030603020204" pitchFamily="34" charset="0"/>
              </a:rPr>
              <a:t>Root Cause Trends of Falls and Injuries</a:t>
            </a:r>
          </a:p>
          <a:p>
            <a:pPr marL="457200" indent="-457200">
              <a:spcAft>
                <a:spcPts val="1200"/>
              </a:spcAft>
              <a:buClr>
                <a:srgbClr val="EDEAE9"/>
              </a:buClr>
              <a:buSzPct val="60000"/>
              <a:buFont typeface="Segoe Print" panose="02000600000000000000" pitchFamily="2" charset="0"/>
              <a:buChar char="▀"/>
            </a:pPr>
            <a:r>
              <a:rPr lang="en-US" sz="2800" b="1" dirty="0">
                <a:solidFill>
                  <a:srgbClr val="EDEAE9"/>
                </a:solidFill>
                <a:latin typeface="Segoe Print" panose="02000600000000000000" pitchFamily="2" charset="0"/>
                <a:cs typeface="72 Black" panose="020B0A04030603020204" pitchFamily="34" charset="0"/>
              </a:rPr>
              <a:t>Interventions for Improvement</a:t>
            </a:r>
          </a:p>
          <a:p>
            <a:pPr marL="457200" indent="-457200">
              <a:spcAft>
                <a:spcPts val="1200"/>
              </a:spcAft>
              <a:buClr>
                <a:srgbClr val="EDEAE9"/>
              </a:buClr>
              <a:buSzPct val="60000"/>
              <a:buFont typeface="Segoe Print" panose="02000600000000000000" pitchFamily="2" charset="0"/>
              <a:buChar char="▀"/>
            </a:pPr>
            <a:r>
              <a:rPr lang="en-US" sz="2800" b="1" dirty="0">
                <a:solidFill>
                  <a:srgbClr val="EDEAE9"/>
                </a:solidFill>
                <a:latin typeface="Segoe Print" panose="02000600000000000000" pitchFamily="2" charset="0"/>
                <a:cs typeface="72 Black" panose="020B0A04030603020204" pitchFamily="34" charset="0"/>
              </a:rPr>
              <a:t>Impact of Changes in Practices </a:t>
            </a:r>
          </a:p>
        </p:txBody>
      </p:sp>
    </p:spTree>
    <p:extLst>
      <p:ext uri="{BB962C8B-B14F-4D97-AF65-F5344CB8AC3E}">
        <p14:creationId xmlns:p14="http://schemas.microsoft.com/office/powerpoint/2010/main" val="3019411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975A0DD-01FC-43AF-9E82-9162D3FE02A8}"/>
              </a:ext>
            </a:extLst>
          </p:cNvPr>
          <p:cNvGrpSpPr/>
          <p:nvPr/>
        </p:nvGrpSpPr>
        <p:grpSpPr>
          <a:xfrm>
            <a:off x="1205346" y="2608117"/>
            <a:ext cx="9559637" cy="2587336"/>
            <a:chOff x="1205346" y="2878283"/>
            <a:chExt cx="9559637" cy="3131128"/>
          </a:xfrm>
        </p:grpSpPr>
        <p:cxnSp>
          <p:nvCxnSpPr>
            <p:cNvPr id="9" name="Straight Connector 8">
              <a:extLst>
                <a:ext uri="{FF2B5EF4-FFF2-40B4-BE49-F238E27FC236}">
                  <a16:creationId xmlns:a16="http://schemas.microsoft.com/office/drawing/2014/main" id="{A61487BB-292A-423A-8906-DB587E65DBBE}"/>
                </a:ext>
              </a:extLst>
            </p:cNvPr>
            <p:cNvCxnSpPr/>
            <p:nvPr/>
          </p:nvCxnSpPr>
          <p:spPr>
            <a:xfrm>
              <a:off x="1205346" y="2878283"/>
              <a:ext cx="9559637" cy="0"/>
            </a:xfrm>
            <a:prstGeom prst="line">
              <a:avLst/>
            </a:prstGeom>
            <a:ln w="12700">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96794B4-3BB1-44A4-8237-5036233DEDD1}"/>
                </a:ext>
              </a:extLst>
            </p:cNvPr>
            <p:cNvCxnSpPr/>
            <p:nvPr/>
          </p:nvCxnSpPr>
          <p:spPr>
            <a:xfrm>
              <a:off x="1205346" y="3404756"/>
              <a:ext cx="9559637" cy="0"/>
            </a:xfrm>
            <a:prstGeom prst="line">
              <a:avLst/>
            </a:prstGeom>
            <a:ln w="12700">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23770C-C62B-43D2-B48E-B7F2F10B435D}"/>
                </a:ext>
              </a:extLst>
            </p:cNvPr>
            <p:cNvCxnSpPr/>
            <p:nvPr/>
          </p:nvCxnSpPr>
          <p:spPr>
            <a:xfrm>
              <a:off x="1205346" y="3913911"/>
              <a:ext cx="9559637" cy="0"/>
            </a:xfrm>
            <a:prstGeom prst="line">
              <a:avLst/>
            </a:prstGeom>
            <a:ln w="12700">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6585DA-CB58-4258-B479-B2969EA25733}"/>
                </a:ext>
              </a:extLst>
            </p:cNvPr>
            <p:cNvCxnSpPr/>
            <p:nvPr/>
          </p:nvCxnSpPr>
          <p:spPr>
            <a:xfrm>
              <a:off x="1205346" y="4440384"/>
              <a:ext cx="9559637" cy="0"/>
            </a:xfrm>
            <a:prstGeom prst="line">
              <a:avLst/>
            </a:prstGeom>
            <a:ln w="12700">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0D218AF-DC08-48AD-89D4-950804BD38B6}"/>
                </a:ext>
              </a:extLst>
            </p:cNvPr>
            <p:cNvCxnSpPr/>
            <p:nvPr/>
          </p:nvCxnSpPr>
          <p:spPr>
            <a:xfrm>
              <a:off x="1205346" y="4973783"/>
              <a:ext cx="9559637" cy="0"/>
            </a:xfrm>
            <a:prstGeom prst="line">
              <a:avLst/>
            </a:prstGeom>
            <a:ln w="12700">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056520-8C1A-42FD-9358-D2D6B360A9B4}"/>
                </a:ext>
              </a:extLst>
            </p:cNvPr>
            <p:cNvCxnSpPr/>
            <p:nvPr/>
          </p:nvCxnSpPr>
          <p:spPr>
            <a:xfrm>
              <a:off x="1205346" y="5500256"/>
              <a:ext cx="9559637" cy="0"/>
            </a:xfrm>
            <a:prstGeom prst="line">
              <a:avLst/>
            </a:prstGeom>
            <a:ln w="12700">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703E15-8E52-4A08-AE97-59B2AAF1708F}"/>
                </a:ext>
              </a:extLst>
            </p:cNvPr>
            <p:cNvCxnSpPr/>
            <p:nvPr/>
          </p:nvCxnSpPr>
          <p:spPr>
            <a:xfrm>
              <a:off x="1205346" y="6009411"/>
              <a:ext cx="9559637" cy="0"/>
            </a:xfrm>
            <a:prstGeom prst="line">
              <a:avLst/>
            </a:prstGeom>
            <a:ln w="12700">
              <a:solidFill>
                <a:srgbClr val="A2A2A2"/>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id="{DB90D95F-EBE5-493D-8FB9-B6EBB6DCABC1}"/>
              </a:ext>
            </a:extLst>
          </p:cNvPr>
          <p:cNvCxnSpPr>
            <a:cxnSpLocks/>
          </p:cNvCxnSpPr>
          <p:nvPr/>
        </p:nvCxnSpPr>
        <p:spPr>
          <a:xfrm>
            <a:off x="7061471" y="3043156"/>
            <a:ext cx="3212065" cy="99"/>
          </a:xfrm>
          <a:prstGeom prst="line">
            <a:avLst/>
          </a:prstGeom>
          <a:ln w="38100">
            <a:solidFill>
              <a:srgbClr val="6699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486E04-FA22-42C3-B893-D34446DEB8CD}"/>
              </a:ext>
            </a:extLst>
          </p:cNvPr>
          <p:cNvCxnSpPr>
            <a:cxnSpLocks/>
            <a:stCxn id="28" idx="6"/>
            <a:endCxn id="29" idx="6"/>
          </p:cNvCxnSpPr>
          <p:nvPr/>
        </p:nvCxnSpPr>
        <p:spPr>
          <a:xfrm>
            <a:off x="5838316" y="2614088"/>
            <a:ext cx="1403280" cy="431931"/>
          </a:xfrm>
          <a:prstGeom prst="line">
            <a:avLst/>
          </a:prstGeom>
          <a:ln w="38100">
            <a:solidFill>
              <a:srgbClr val="6699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40637F4-1C1F-4180-A15C-B6CE0F05A85B}"/>
              </a:ext>
            </a:extLst>
          </p:cNvPr>
          <p:cNvSpPr>
            <a:spLocks noGrp="1"/>
          </p:cNvSpPr>
          <p:nvPr>
            <p:ph type="title"/>
          </p:nvPr>
        </p:nvSpPr>
        <p:spPr/>
        <p:txBody>
          <a:bodyPr/>
          <a:lstStyle/>
          <a:p>
            <a:r>
              <a:rPr lang="en-US" sz="3200" i="0" dirty="0">
                <a:latin typeface="72 Black" panose="020B0A04030603020204" pitchFamily="34" charset="0"/>
                <a:cs typeface="72 Black" panose="020B0A04030603020204" pitchFamily="34" charset="0"/>
              </a:rPr>
              <a:t>My Unit </a:t>
            </a:r>
            <a:r>
              <a:rPr lang="en-US" i="0" dirty="0">
                <a:latin typeface="+mn-lt"/>
              </a:rPr>
              <a:t>Story Board</a:t>
            </a:r>
            <a:endParaRPr lang="en-US" sz="3200" i="0" dirty="0">
              <a:latin typeface="+mn-lt"/>
              <a:cs typeface="72 Black" panose="020B0A04030603020204" pitchFamily="34" charset="0"/>
            </a:endParaRPr>
          </a:p>
        </p:txBody>
      </p:sp>
      <p:sp>
        <p:nvSpPr>
          <p:cNvPr id="3" name="Slide Number Placeholder 2">
            <a:extLst>
              <a:ext uri="{FF2B5EF4-FFF2-40B4-BE49-F238E27FC236}">
                <a16:creationId xmlns:a16="http://schemas.microsoft.com/office/drawing/2014/main" id="{B0FC5FA6-642C-4547-BC38-CE4FC30406D1}"/>
              </a:ext>
            </a:extLst>
          </p:cNvPr>
          <p:cNvSpPr>
            <a:spLocks noGrp="1"/>
          </p:cNvSpPr>
          <p:nvPr>
            <p:ph type="sldNum" sz="quarter" idx="12"/>
          </p:nvPr>
        </p:nvSpPr>
        <p:spPr/>
        <p:txBody>
          <a:bodyPr/>
          <a:lstStyle/>
          <a:p>
            <a:fld id="{13D2E340-0663-474B-992C-9192B5C45E57}" type="slidenum">
              <a:rPr lang="en-US" noProof="0" smtClean="0"/>
              <a:t>47</a:t>
            </a:fld>
            <a:endParaRPr lang="en-US" noProof="0" dirty="0"/>
          </a:p>
        </p:txBody>
      </p:sp>
      <p:sp>
        <p:nvSpPr>
          <p:cNvPr id="5" name="Content Placeholder 4">
            <a:extLst>
              <a:ext uri="{FF2B5EF4-FFF2-40B4-BE49-F238E27FC236}">
                <a16:creationId xmlns:a16="http://schemas.microsoft.com/office/drawing/2014/main" id="{2B128A04-CAA2-46FD-B591-2E9A503CDF81}"/>
              </a:ext>
            </a:extLst>
          </p:cNvPr>
          <p:cNvSpPr>
            <a:spLocks noGrp="1"/>
          </p:cNvSpPr>
          <p:nvPr>
            <p:ph sz="quarter" idx="19"/>
          </p:nvPr>
        </p:nvSpPr>
        <p:spPr>
          <a:xfrm>
            <a:off x="546753" y="1723364"/>
            <a:ext cx="10353309" cy="4490400"/>
          </a:xfrm>
        </p:spPr>
        <p:txBody>
          <a:bodyPr anchor="b"/>
          <a:lstStyle/>
          <a:p>
            <a:pPr marL="0" indent="0" algn="ctr">
              <a:buNone/>
            </a:pPr>
            <a:endParaRPr lang="en-US" dirty="0">
              <a:latin typeface="72 Black" panose="020B0A04030603020204" pitchFamily="34" charset="0"/>
              <a:cs typeface="72 Black" panose="020B0A04030603020204" pitchFamily="34" charset="0"/>
            </a:endParaRPr>
          </a:p>
          <a:p>
            <a:pPr marL="0" indent="0" algn="ctr">
              <a:buNone/>
            </a:pPr>
            <a:r>
              <a:rPr lang="en-US" dirty="0">
                <a:latin typeface="72 Black" panose="020B0A04030603020204" pitchFamily="34" charset="0"/>
                <a:cs typeface="72 Black" panose="020B0A04030603020204" pitchFamily="34" charset="0"/>
              </a:rPr>
              <a:t>RC: </a:t>
            </a:r>
            <a:r>
              <a:rPr lang="en-US" dirty="0"/>
              <a:t>Root Cause  </a:t>
            </a:r>
            <a:r>
              <a:rPr lang="en-US" dirty="0">
                <a:latin typeface="72 Black" panose="020B0A04030603020204" pitchFamily="34" charset="0"/>
                <a:cs typeface="72 Black" panose="020B0A04030603020204" pitchFamily="34" charset="0"/>
              </a:rPr>
              <a:t>CA: </a:t>
            </a:r>
            <a:r>
              <a:rPr lang="en-US" dirty="0"/>
              <a:t>Corrective Action  </a:t>
            </a:r>
            <a:r>
              <a:rPr lang="en-US" dirty="0">
                <a:latin typeface="72 Black" panose="020B0A04030603020204" pitchFamily="34" charset="0"/>
                <a:cs typeface="72 Black" panose="020B0A04030603020204" pitchFamily="34" charset="0"/>
              </a:rPr>
              <a:t>DOI: </a:t>
            </a:r>
            <a:r>
              <a:rPr lang="en-US" dirty="0"/>
              <a:t>Date of Implementation  </a:t>
            </a:r>
            <a:r>
              <a:rPr lang="en-US" dirty="0">
                <a:latin typeface="72 Black" panose="020B0A04030603020204" pitchFamily="34" charset="0"/>
                <a:cs typeface="72 Black" panose="020B0A04030603020204" pitchFamily="34" charset="0"/>
              </a:rPr>
              <a:t>DOR: </a:t>
            </a:r>
            <a:r>
              <a:rPr lang="en-US" dirty="0"/>
              <a:t>Date of Resolution</a:t>
            </a:r>
          </a:p>
        </p:txBody>
      </p:sp>
      <p:sp>
        <p:nvSpPr>
          <p:cNvPr id="7" name="Rectangle 6">
            <a:extLst>
              <a:ext uri="{FF2B5EF4-FFF2-40B4-BE49-F238E27FC236}">
                <a16:creationId xmlns:a16="http://schemas.microsoft.com/office/drawing/2014/main" id="{B3962C20-9763-4CEB-B541-5C4AA8E13212}"/>
              </a:ext>
            </a:extLst>
          </p:cNvPr>
          <p:cNvSpPr/>
          <p:nvPr/>
        </p:nvSpPr>
        <p:spPr>
          <a:xfrm>
            <a:off x="546755" y="1891145"/>
            <a:ext cx="10353309" cy="384463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1872637-CE7E-4627-8665-7C3988791226}"/>
              </a:ext>
            </a:extLst>
          </p:cNvPr>
          <p:cNvSpPr txBox="1"/>
          <p:nvPr/>
        </p:nvSpPr>
        <p:spPr>
          <a:xfrm>
            <a:off x="546754" y="1891143"/>
            <a:ext cx="10353309" cy="369332"/>
          </a:xfrm>
          <a:prstGeom prst="rect">
            <a:avLst/>
          </a:prstGeom>
          <a:noFill/>
        </p:spPr>
        <p:txBody>
          <a:bodyPr wrap="square" rtlCol="0">
            <a:spAutoFit/>
          </a:bodyPr>
          <a:lstStyle/>
          <a:p>
            <a:pPr algn="ctr"/>
            <a:r>
              <a:rPr lang="en-US" dirty="0"/>
              <a:t>Annotated Story Board Fallers 5So Med Surg</a:t>
            </a:r>
          </a:p>
        </p:txBody>
      </p:sp>
      <p:sp>
        <p:nvSpPr>
          <p:cNvPr id="19" name="TextBox 18">
            <a:extLst>
              <a:ext uri="{FF2B5EF4-FFF2-40B4-BE49-F238E27FC236}">
                <a16:creationId xmlns:a16="http://schemas.microsoft.com/office/drawing/2014/main" id="{F014CB80-CC03-43C5-A064-3C71DF24EA5B}"/>
              </a:ext>
            </a:extLst>
          </p:cNvPr>
          <p:cNvSpPr txBox="1"/>
          <p:nvPr/>
        </p:nvSpPr>
        <p:spPr>
          <a:xfrm>
            <a:off x="758536" y="2421081"/>
            <a:ext cx="311729" cy="2954655"/>
          </a:xfrm>
          <a:prstGeom prst="rect">
            <a:avLst/>
          </a:prstGeom>
          <a:noFill/>
        </p:spPr>
        <p:txBody>
          <a:bodyPr wrap="square" rtlCol="0">
            <a:spAutoFit/>
          </a:bodyPr>
          <a:lstStyle/>
          <a:p>
            <a:pPr>
              <a:spcBef>
                <a:spcPts val="1200"/>
              </a:spcBef>
            </a:pPr>
            <a:r>
              <a:rPr lang="en-US" dirty="0"/>
              <a:t>0</a:t>
            </a:r>
          </a:p>
          <a:p>
            <a:pPr>
              <a:spcBef>
                <a:spcPts val="1200"/>
              </a:spcBef>
            </a:pPr>
            <a:r>
              <a:rPr lang="en-US" dirty="0"/>
              <a:t>1</a:t>
            </a:r>
          </a:p>
          <a:p>
            <a:pPr>
              <a:spcBef>
                <a:spcPts val="1200"/>
              </a:spcBef>
            </a:pPr>
            <a:r>
              <a:rPr lang="en-US" dirty="0"/>
              <a:t>2</a:t>
            </a:r>
          </a:p>
          <a:p>
            <a:pPr>
              <a:spcBef>
                <a:spcPts val="1200"/>
              </a:spcBef>
            </a:pPr>
            <a:r>
              <a:rPr lang="en-US" dirty="0"/>
              <a:t>3</a:t>
            </a:r>
          </a:p>
          <a:p>
            <a:pPr>
              <a:spcBef>
                <a:spcPts val="1200"/>
              </a:spcBef>
            </a:pPr>
            <a:r>
              <a:rPr lang="en-US" dirty="0"/>
              <a:t>4</a:t>
            </a:r>
          </a:p>
          <a:p>
            <a:pPr>
              <a:spcBef>
                <a:spcPts val="1200"/>
              </a:spcBef>
            </a:pPr>
            <a:r>
              <a:rPr lang="en-US" dirty="0"/>
              <a:t>5</a:t>
            </a:r>
          </a:p>
          <a:p>
            <a:pPr>
              <a:spcBef>
                <a:spcPts val="1200"/>
              </a:spcBef>
            </a:pPr>
            <a:r>
              <a:rPr lang="en-US" dirty="0"/>
              <a:t>6</a:t>
            </a:r>
          </a:p>
        </p:txBody>
      </p:sp>
      <p:sp>
        <p:nvSpPr>
          <p:cNvPr id="24" name="TextBox 23">
            <a:extLst>
              <a:ext uri="{FF2B5EF4-FFF2-40B4-BE49-F238E27FC236}">
                <a16:creationId xmlns:a16="http://schemas.microsoft.com/office/drawing/2014/main" id="{4561C447-0C54-4237-89D0-20143D36DE9C}"/>
              </a:ext>
            </a:extLst>
          </p:cNvPr>
          <p:cNvSpPr txBox="1"/>
          <p:nvPr/>
        </p:nvSpPr>
        <p:spPr>
          <a:xfrm>
            <a:off x="1070265" y="5195451"/>
            <a:ext cx="9829797" cy="369332"/>
          </a:xfrm>
          <a:prstGeom prst="rect">
            <a:avLst/>
          </a:prstGeom>
          <a:noFill/>
        </p:spPr>
        <p:txBody>
          <a:bodyPr wrap="square" rtlCol="0">
            <a:spAutoFit/>
          </a:bodyPr>
          <a:lstStyle/>
          <a:p>
            <a:r>
              <a:rPr lang="en-US" dirty="0"/>
              <a:t>      Sunday          Monday          Tuesday           Wednesday           Thursday            Friday           Saturday</a:t>
            </a:r>
          </a:p>
        </p:txBody>
      </p:sp>
      <p:sp>
        <p:nvSpPr>
          <p:cNvPr id="25" name="Oval 24">
            <a:extLst>
              <a:ext uri="{FF2B5EF4-FFF2-40B4-BE49-F238E27FC236}">
                <a16:creationId xmlns:a16="http://schemas.microsoft.com/office/drawing/2014/main" id="{D2F39510-7378-462C-9D2F-F567E4A3FB8C}"/>
              </a:ext>
            </a:extLst>
          </p:cNvPr>
          <p:cNvSpPr/>
          <p:nvPr/>
        </p:nvSpPr>
        <p:spPr>
          <a:xfrm>
            <a:off x="1607474" y="2956808"/>
            <a:ext cx="182880" cy="182880"/>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48BC016-4350-402E-A2BE-1C3BD4342F98}"/>
              </a:ext>
            </a:extLst>
          </p:cNvPr>
          <p:cNvSpPr/>
          <p:nvPr/>
        </p:nvSpPr>
        <p:spPr>
          <a:xfrm>
            <a:off x="2965219" y="2506663"/>
            <a:ext cx="182880" cy="182880"/>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2885350-5569-4889-83BB-E482A77E7AD9}"/>
              </a:ext>
            </a:extLst>
          </p:cNvPr>
          <p:cNvSpPr/>
          <p:nvPr/>
        </p:nvSpPr>
        <p:spPr>
          <a:xfrm>
            <a:off x="4333355" y="2962022"/>
            <a:ext cx="182880" cy="182880"/>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07C48CD-2CC6-42BD-876E-2BBD649EF494}"/>
              </a:ext>
            </a:extLst>
          </p:cNvPr>
          <p:cNvSpPr/>
          <p:nvPr/>
        </p:nvSpPr>
        <p:spPr>
          <a:xfrm>
            <a:off x="5655436" y="2522648"/>
            <a:ext cx="182880" cy="182880"/>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EFDAF99-B57B-4CE6-8C23-CA5DFC2BCC35}"/>
              </a:ext>
            </a:extLst>
          </p:cNvPr>
          <p:cNvSpPr/>
          <p:nvPr/>
        </p:nvSpPr>
        <p:spPr>
          <a:xfrm>
            <a:off x="7058716" y="2954579"/>
            <a:ext cx="182880" cy="182880"/>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A5EAA6B-1A23-434D-95E0-F8470EC05144}"/>
              </a:ext>
            </a:extLst>
          </p:cNvPr>
          <p:cNvSpPr/>
          <p:nvPr/>
        </p:nvSpPr>
        <p:spPr>
          <a:xfrm>
            <a:off x="8619951" y="2951631"/>
            <a:ext cx="182880" cy="182880"/>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ED3D7B1-E9C7-407F-88CA-AC3761386C9B}"/>
              </a:ext>
            </a:extLst>
          </p:cNvPr>
          <p:cNvSpPr/>
          <p:nvPr/>
        </p:nvSpPr>
        <p:spPr>
          <a:xfrm>
            <a:off x="10104465" y="2951815"/>
            <a:ext cx="182880" cy="182880"/>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3EBF6BB5-22E3-4690-9895-10502C248774}"/>
              </a:ext>
            </a:extLst>
          </p:cNvPr>
          <p:cNvCxnSpPr>
            <a:cxnSpLocks/>
            <a:stCxn id="25" idx="6"/>
            <a:endCxn id="26" idx="6"/>
          </p:cNvCxnSpPr>
          <p:nvPr/>
        </p:nvCxnSpPr>
        <p:spPr>
          <a:xfrm flipV="1">
            <a:off x="1790354" y="2598103"/>
            <a:ext cx="1357745" cy="450145"/>
          </a:xfrm>
          <a:prstGeom prst="line">
            <a:avLst/>
          </a:prstGeom>
          <a:ln w="38100">
            <a:solidFill>
              <a:srgbClr val="6699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5FA1F3A-67E2-41CC-8DAD-D1DC0D488CE0}"/>
              </a:ext>
            </a:extLst>
          </p:cNvPr>
          <p:cNvCxnSpPr>
            <a:cxnSpLocks/>
            <a:stCxn id="27" idx="3"/>
          </p:cNvCxnSpPr>
          <p:nvPr/>
        </p:nvCxnSpPr>
        <p:spPr>
          <a:xfrm flipV="1">
            <a:off x="4360137" y="2649992"/>
            <a:ext cx="1320225" cy="468128"/>
          </a:xfrm>
          <a:prstGeom prst="line">
            <a:avLst/>
          </a:prstGeom>
          <a:ln w="38100">
            <a:solidFill>
              <a:srgbClr val="6699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685D63B-33A2-4D2B-B268-C29821D0C83A}"/>
              </a:ext>
            </a:extLst>
          </p:cNvPr>
          <p:cNvCxnSpPr>
            <a:cxnSpLocks/>
            <a:stCxn id="26" idx="1"/>
            <a:endCxn id="27" idx="6"/>
          </p:cNvCxnSpPr>
          <p:nvPr/>
        </p:nvCxnSpPr>
        <p:spPr>
          <a:xfrm>
            <a:off x="2992001" y="2533445"/>
            <a:ext cx="1524234" cy="520017"/>
          </a:xfrm>
          <a:prstGeom prst="line">
            <a:avLst/>
          </a:prstGeom>
          <a:ln w="38100">
            <a:solidFill>
              <a:srgbClr val="669900"/>
            </a:solidFill>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806D9764-447B-4ACD-A7A1-4235D350E382}"/>
              </a:ext>
            </a:extLst>
          </p:cNvPr>
          <p:cNvSpPr/>
          <p:nvPr/>
        </p:nvSpPr>
        <p:spPr>
          <a:xfrm>
            <a:off x="1371600" y="3273136"/>
            <a:ext cx="737755" cy="385487"/>
          </a:xfrm>
          <a:prstGeom prst="roundRect">
            <a:avLst/>
          </a:prstGeom>
          <a:solidFill>
            <a:srgbClr val="6699FF">
              <a:alpha val="50000"/>
            </a:srgb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5000"/>
                  </a:schemeClr>
                </a:solidFill>
                <a:latin typeface="72 Black" panose="020B0A04030603020204" pitchFamily="34" charset="0"/>
                <a:cs typeface="72 Black" panose="020B0A04030603020204" pitchFamily="34" charset="0"/>
              </a:rPr>
              <a:t>RC</a:t>
            </a:r>
          </a:p>
        </p:txBody>
      </p:sp>
      <p:sp>
        <p:nvSpPr>
          <p:cNvPr id="58" name="Rectangle: Rounded Corners 57">
            <a:extLst>
              <a:ext uri="{FF2B5EF4-FFF2-40B4-BE49-F238E27FC236}">
                <a16:creationId xmlns:a16="http://schemas.microsoft.com/office/drawing/2014/main" id="{610BA3EF-E66E-4335-B898-E64B7877E529}"/>
              </a:ext>
            </a:extLst>
          </p:cNvPr>
          <p:cNvSpPr/>
          <p:nvPr/>
        </p:nvSpPr>
        <p:spPr>
          <a:xfrm>
            <a:off x="4060488" y="3278989"/>
            <a:ext cx="737755" cy="385487"/>
          </a:xfrm>
          <a:prstGeom prst="roundRect">
            <a:avLst/>
          </a:prstGeom>
          <a:solidFill>
            <a:srgbClr val="6699FF">
              <a:alpha val="50000"/>
            </a:srgb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5000"/>
                  </a:schemeClr>
                </a:solidFill>
                <a:latin typeface="72 Black" panose="020B0A04030603020204" pitchFamily="34" charset="0"/>
                <a:cs typeface="72 Black" panose="020B0A04030603020204" pitchFamily="34" charset="0"/>
              </a:rPr>
              <a:t>RC</a:t>
            </a:r>
          </a:p>
        </p:txBody>
      </p:sp>
      <p:sp>
        <p:nvSpPr>
          <p:cNvPr id="59" name="Rectangle: Rounded Corners 58">
            <a:extLst>
              <a:ext uri="{FF2B5EF4-FFF2-40B4-BE49-F238E27FC236}">
                <a16:creationId xmlns:a16="http://schemas.microsoft.com/office/drawing/2014/main" id="{B10E9116-C8EC-4C5F-8D1F-2036B3A90A13}"/>
              </a:ext>
            </a:extLst>
          </p:cNvPr>
          <p:cNvSpPr/>
          <p:nvPr/>
        </p:nvSpPr>
        <p:spPr>
          <a:xfrm>
            <a:off x="6749376" y="3275059"/>
            <a:ext cx="737755" cy="385487"/>
          </a:xfrm>
          <a:prstGeom prst="roundRect">
            <a:avLst/>
          </a:prstGeom>
          <a:solidFill>
            <a:srgbClr val="6699FF">
              <a:alpha val="50000"/>
            </a:srgb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5000"/>
                  </a:schemeClr>
                </a:solidFill>
                <a:latin typeface="72 Black" panose="020B0A04030603020204" pitchFamily="34" charset="0"/>
                <a:cs typeface="72 Black" panose="020B0A04030603020204" pitchFamily="34" charset="0"/>
              </a:rPr>
              <a:t>RC</a:t>
            </a:r>
          </a:p>
        </p:txBody>
      </p:sp>
      <p:sp>
        <p:nvSpPr>
          <p:cNvPr id="63" name="Rectangle: Rounded Corners 62">
            <a:extLst>
              <a:ext uri="{FF2B5EF4-FFF2-40B4-BE49-F238E27FC236}">
                <a16:creationId xmlns:a16="http://schemas.microsoft.com/office/drawing/2014/main" id="{7527EF64-EFB7-413D-A639-4319BF5C2099}"/>
              </a:ext>
            </a:extLst>
          </p:cNvPr>
          <p:cNvSpPr/>
          <p:nvPr/>
        </p:nvSpPr>
        <p:spPr>
          <a:xfrm>
            <a:off x="8388301" y="3271139"/>
            <a:ext cx="737755" cy="385487"/>
          </a:xfrm>
          <a:prstGeom prst="roundRect">
            <a:avLst/>
          </a:prstGeom>
          <a:solidFill>
            <a:srgbClr val="6699FF">
              <a:alpha val="50000"/>
            </a:srgb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5000"/>
                  </a:schemeClr>
                </a:solidFill>
                <a:latin typeface="72 Black" panose="020B0A04030603020204" pitchFamily="34" charset="0"/>
                <a:cs typeface="72 Black" panose="020B0A04030603020204" pitchFamily="34" charset="0"/>
              </a:rPr>
              <a:t>RC</a:t>
            </a:r>
          </a:p>
        </p:txBody>
      </p:sp>
      <p:sp>
        <p:nvSpPr>
          <p:cNvPr id="64" name="Rectangle: Rounded Corners 63">
            <a:extLst>
              <a:ext uri="{FF2B5EF4-FFF2-40B4-BE49-F238E27FC236}">
                <a16:creationId xmlns:a16="http://schemas.microsoft.com/office/drawing/2014/main" id="{C1CA2A86-B1CE-457E-B1AA-ECA3CD52F846}"/>
              </a:ext>
            </a:extLst>
          </p:cNvPr>
          <p:cNvSpPr/>
          <p:nvPr/>
        </p:nvSpPr>
        <p:spPr>
          <a:xfrm>
            <a:off x="9874201" y="3277604"/>
            <a:ext cx="737755" cy="385487"/>
          </a:xfrm>
          <a:prstGeom prst="roundRect">
            <a:avLst/>
          </a:prstGeom>
          <a:solidFill>
            <a:srgbClr val="6699FF">
              <a:alpha val="50000"/>
            </a:srgb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5000"/>
                  </a:schemeClr>
                </a:solidFill>
                <a:latin typeface="72 Black" panose="020B0A04030603020204" pitchFamily="34" charset="0"/>
                <a:cs typeface="72 Black" panose="020B0A04030603020204" pitchFamily="34" charset="0"/>
              </a:rPr>
              <a:t>RC</a:t>
            </a:r>
          </a:p>
        </p:txBody>
      </p:sp>
      <p:sp>
        <p:nvSpPr>
          <p:cNvPr id="66" name="Rectangle: Rounded Corners 65">
            <a:extLst>
              <a:ext uri="{FF2B5EF4-FFF2-40B4-BE49-F238E27FC236}">
                <a16:creationId xmlns:a16="http://schemas.microsoft.com/office/drawing/2014/main" id="{A4EF2446-09F5-4207-912E-4E8EC5704192}"/>
              </a:ext>
            </a:extLst>
          </p:cNvPr>
          <p:cNvSpPr/>
          <p:nvPr/>
        </p:nvSpPr>
        <p:spPr>
          <a:xfrm>
            <a:off x="1371600" y="3751438"/>
            <a:ext cx="737755" cy="385487"/>
          </a:xfrm>
          <a:prstGeom prst="roundRect">
            <a:avLst/>
          </a:prstGeom>
          <a:solidFill>
            <a:srgbClr val="A2A2A2">
              <a:alpha val="50000"/>
            </a:srgb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5000"/>
                  </a:schemeClr>
                </a:solidFill>
                <a:latin typeface="72 Black" panose="020B0A04030603020204" pitchFamily="34" charset="0"/>
                <a:cs typeface="72 Black" panose="020B0A04030603020204" pitchFamily="34" charset="0"/>
              </a:rPr>
              <a:t>CA</a:t>
            </a:r>
          </a:p>
        </p:txBody>
      </p:sp>
      <p:sp>
        <p:nvSpPr>
          <p:cNvPr id="67" name="Rectangle: Rounded Corners 66">
            <a:extLst>
              <a:ext uri="{FF2B5EF4-FFF2-40B4-BE49-F238E27FC236}">
                <a16:creationId xmlns:a16="http://schemas.microsoft.com/office/drawing/2014/main" id="{8B789838-609A-4E2E-A25A-B0B6BDEFF16B}"/>
              </a:ext>
            </a:extLst>
          </p:cNvPr>
          <p:cNvSpPr/>
          <p:nvPr/>
        </p:nvSpPr>
        <p:spPr>
          <a:xfrm>
            <a:off x="1381990" y="4229740"/>
            <a:ext cx="737755" cy="385487"/>
          </a:xfrm>
          <a:prstGeom prst="roundRect">
            <a:avLst/>
          </a:prstGeom>
          <a:solidFill>
            <a:srgbClr val="FFC000">
              <a:alpha val="50000"/>
            </a:srgb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5000"/>
                  </a:schemeClr>
                </a:solidFill>
                <a:latin typeface="72 Black" panose="020B0A04030603020204" pitchFamily="34" charset="0"/>
                <a:cs typeface="72 Black" panose="020B0A04030603020204" pitchFamily="34" charset="0"/>
              </a:rPr>
              <a:t>DOI</a:t>
            </a:r>
          </a:p>
        </p:txBody>
      </p:sp>
      <p:sp>
        <p:nvSpPr>
          <p:cNvPr id="68" name="Rectangle: Rounded Corners 67">
            <a:extLst>
              <a:ext uri="{FF2B5EF4-FFF2-40B4-BE49-F238E27FC236}">
                <a16:creationId xmlns:a16="http://schemas.microsoft.com/office/drawing/2014/main" id="{27D5D39C-EBBF-4637-9B51-F9E8B8F44C1A}"/>
              </a:ext>
            </a:extLst>
          </p:cNvPr>
          <p:cNvSpPr/>
          <p:nvPr/>
        </p:nvSpPr>
        <p:spPr>
          <a:xfrm>
            <a:off x="1381990" y="4719430"/>
            <a:ext cx="737755" cy="385487"/>
          </a:xfrm>
          <a:prstGeom prst="roundRect">
            <a:avLst/>
          </a:prstGeom>
          <a:solidFill>
            <a:srgbClr val="669900">
              <a:alpha val="50000"/>
            </a:srgb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5000"/>
                  </a:schemeClr>
                </a:solidFill>
                <a:latin typeface="72 Black" panose="020B0A04030603020204" pitchFamily="34" charset="0"/>
                <a:cs typeface="72 Black" panose="020B0A04030603020204" pitchFamily="34" charset="0"/>
              </a:rPr>
              <a:t>DOR</a:t>
            </a:r>
          </a:p>
        </p:txBody>
      </p:sp>
      <p:sp>
        <p:nvSpPr>
          <p:cNvPr id="69" name="Rectangle: Rounded Corners 68">
            <a:extLst>
              <a:ext uri="{FF2B5EF4-FFF2-40B4-BE49-F238E27FC236}">
                <a16:creationId xmlns:a16="http://schemas.microsoft.com/office/drawing/2014/main" id="{3D046D38-66A7-4A2A-92A4-81A2FF6025FD}"/>
              </a:ext>
            </a:extLst>
          </p:cNvPr>
          <p:cNvSpPr/>
          <p:nvPr/>
        </p:nvSpPr>
        <p:spPr>
          <a:xfrm>
            <a:off x="4076506" y="3745447"/>
            <a:ext cx="737755" cy="385487"/>
          </a:xfrm>
          <a:prstGeom prst="roundRect">
            <a:avLst/>
          </a:prstGeom>
          <a:solidFill>
            <a:srgbClr val="A2A2A2">
              <a:alpha val="50000"/>
            </a:srgb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5000"/>
                  </a:schemeClr>
                </a:solidFill>
                <a:latin typeface="72 Black" panose="020B0A04030603020204" pitchFamily="34" charset="0"/>
                <a:cs typeface="72 Black" panose="020B0A04030603020204" pitchFamily="34" charset="0"/>
              </a:rPr>
              <a:t>CA</a:t>
            </a:r>
          </a:p>
        </p:txBody>
      </p:sp>
      <p:sp>
        <p:nvSpPr>
          <p:cNvPr id="70" name="Rectangle: Rounded Corners 69">
            <a:extLst>
              <a:ext uri="{FF2B5EF4-FFF2-40B4-BE49-F238E27FC236}">
                <a16:creationId xmlns:a16="http://schemas.microsoft.com/office/drawing/2014/main" id="{B0476730-1841-4FDA-B206-C983C87F8EEC}"/>
              </a:ext>
            </a:extLst>
          </p:cNvPr>
          <p:cNvSpPr/>
          <p:nvPr/>
        </p:nvSpPr>
        <p:spPr>
          <a:xfrm>
            <a:off x="4081268" y="4223749"/>
            <a:ext cx="737755" cy="385487"/>
          </a:xfrm>
          <a:prstGeom prst="roundRect">
            <a:avLst/>
          </a:prstGeom>
          <a:solidFill>
            <a:srgbClr val="FFC000">
              <a:alpha val="50000"/>
            </a:srgb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5000"/>
                  </a:schemeClr>
                </a:solidFill>
                <a:latin typeface="72 Black" panose="020B0A04030603020204" pitchFamily="34" charset="0"/>
                <a:cs typeface="72 Black" panose="020B0A04030603020204" pitchFamily="34" charset="0"/>
              </a:rPr>
              <a:t>DOI</a:t>
            </a:r>
          </a:p>
        </p:txBody>
      </p:sp>
      <p:sp>
        <p:nvSpPr>
          <p:cNvPr id="71" name="Rectangle: Rounded Corners 70">
            <a:extLst>
              <a:ext uri="{FF2B5EF4-FFF2-40B4-BE49-F238E27FC236}">
                <a16:creationId xmlns:a16="http://schemas.microsoft.com/office/drawing/2014/main" id="{4F8E715C-12F3-4C4F-AF55-6C8718AF250A}"/>
              </a:ext>
            </a:extLst>
          </p:cNvPr>
          <p:cNvSpPr/>
          <p:nvPr/>
        </p:nvSpPr>
        <p:spPr>
          <a:xfrm>
            <a:off x="4081268" y="4713439"/>
            <a:ext cx="737755" cy="385487"/>
          </a:xfrm>
          <a:prstGeom prst="roundRect">
            <a:avLst/>
          </a:prstGeom>
          <a:solidFill>
            <a:srgbClr val="669900">
              <a:alpha val="50000"/>
            </a:srgb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5000"/>
                  </a:schemeClr>
                </a:solidFill>
                <a:latin typeface="72 Black" panose="020B0A04030603020204" pitchFamily="34" charset="0"/>
                <a:cs typeface="72 Black" panose="020B0A04030603020204" pitchFamily="34" charset="0"/>
              </a:rPr>
              <a:t>DOR</a:t>
            </a:r>
          </a:p>
        </p:txBody>
      </p:sp>
      <p:sp>
        <p:nvSpPr>
          <p:cNvPr id="72" name="Rectangle: Rounded Corners 71">
            <a:extLst>
              <a:ext uri="{FF2B5EF4-FFF2-40B4-BE49-F238E27FC236}">
                <a16:creationId xmlns:a16="http://schemas.microsoft.com/office/drawing/2014/main" id="{3D3991D2-1B9F-4239-BC80-258AEB55E83C}"/>
              </a:ext>
            </a:extLst>
          </p:cNvPr>
          <p:cNvSpPr/>
          <p:nvPr/>
        </p:nvSpPr>
        <p:spPr>
          <a:xfrm>
            <a:off x="6759764" y="3745376"/>
            <a:ext cx="737755" cy="385487"/>
          </a:xfrm>
          <a:prstGeom prst="roundRect">
            <a:avLst/>
          </a:prstGeom>
          <a:solidFill>
            <a:srgbClr val="A2A2A2">
              <a:alpha val="50000"/>
            </a:srgb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5000"/>
                  </a:schemeClr>
                </a:solidFill>
                <a:latin typeface="72 Black" panose="020B0A04030603020204" pitchFamily="34" charset="0"/>
                <a:cs typeface="72 Black" panose="020B0A04030603020204" pitchFamily="34" charset="0"/>
              </a:rPr>
              <a:t>CA</a:t>
            </a:r>
          </a:p>
        </p:txBody>
      </p:sp>
      <p:sp>
        <p:nvSpPr>
          <p:cNvPr id="73" name="Rectangle: Rounded Corners 72">
            <a:extLst>
              <a:ext uri="{FF2B5EF4-FFF2-40B4-BE49-F238E27FC236}">
                <a16:creationId xmlns:a16="http://schemas.microsoft.com/office/drawing/2014/main" id="{959224EE-2353-4BAE-A391-C0B87AE18CD0}"/>
              </a:ext>
            </a:extLst>
          </p:cNvPr>
          <p:cNvSpPr/>
          <p:nvPr/>
        </p:nvSpPr>
        <p:spPr>
          <a:xfrm>
            <a:off x="6759763" y="4223678"/>
            <a:ext cx="737755" cy="385487"/>
          </a:xfrm>
          <a:prstGeom prst="roundRect">
            <a:avLst/>
          </a:prstGeom>
          <a:solidFill>
            <a:srgbClr val="FFC000">
              <a:alpha val="50000"/>
            </a:srgb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5000"/>
                  </a:schemeClr>
                </a:solidFill>
                <a:latin typeface="72 Black" panose="020B0A04030603020204" pitchFamily="34" charset="0"/>
                <a:cs typeface="72 Black" panose="020B0A04030603020204" pitchFamily="34" charset="0"/>
              </a:rPr>
              <a:t>DOI</a:t>
            </a:r>
          </a:p>
        </p:txBody>
      </p:sp>
      <p:sp>
        <p:nvSpPr>
          <p:cNvPr id="75" name="Rectangle: Rounded Corners 74">
            <a:extLst>
              <a:ext uri="{FF2B5EF4-FFF2-40B4-BE49-F238E27FC236}">
                <a16:creationId xmlns:a16="http://schemas.microsoft.com/office/drawing/2014/main" id="{CC1E2217-D75B-49FA-9E71-110D9D01E5C7}"/>
              </a:ext>
            </a:extLst>
          </p:cNvPr>
          <p:cNvSpPr/>
          <p:nvPr/>
        </p:nvSpPr>
        <p:spPr>
          <a:xfrm>
            <a:off x="8398692" y="3753151"/>
            <a:ext cx="737755" cy="385487"/>
          </a:xfrm>
          <a:prstGeom prst="roundRect">
            <a:avLst/>
          </a:prstGeom>
          <a:solidFill>
            <a:srgbClr val="A2A2A2">
              <a:alpha val="50000"/>
            </a:srgb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5000"/>
                  </a:schemeClr>
                </a:solidFill>
                <a:latin typeface="72 Black" panose="020B0A04030603020204" pitchFamily="34" charset="0"/>
                <a:cs typeface="72 Black" panose="020B0A04030603020204" pitchFamily="34" charset="0"/>
              </a:rPr>
              <a:t>CA</a:t>
            </a:r>
          </a:p>
        </p:txBody>
      </p:sp>
      <p:sp>
        <p:nvSpPr>
          <p:cNvPr id="76" name="Rectangle: Rounded Corners 75">
            <a:extLst>
              <a:ext uri="{FF2B5EF4-FFF2-40B4-BE49-F238E27FC236}">
                <a16:creationId xmlns:a16="http://schemas.microsoft.com/office/drawing/2014/main" id="{54362A7C-7EFB-4823-8FE0-CC52C7A9C6E9}"/>
              </a:ext>
            </a:extLst>
          </p:cNvPr>
          <p:cNvSpPr/>
          <p:nvPr/>
        </p:nvSpPr>
        <p:spPr>
          <a:xfrm>
            <a:off x="8398691" y="4231453"/>
            <a:ext cx="737755" cy="385487"/>
          </a:xfrm>
          <a:prstGeom prst="roundRect">
            <a:avLst/>
          </a:prstGeom>
          <a:solidFill>
            <a:srgbClr val="FFC000">
              <a:alpha val="50000"/>
            </a:srgb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5000"/>
                  </a:schemeClr>
                </a:solidFill>
                <a:latin typeface="72 Black" panose="020B0A04030603020204" pitchFamily="34" charset="0"/>
                <a:cs typeface="72 Black" panose="020B0A04030603020204" pitchFamily="34" charset="0"/>
              </a:rPr>
              <a:t>DOI</a:t>
            </a:r>
          </a:p>
        </p:txBody>
      </p:sp>
      <p:sp>
        <p:nvSpPr>
          <p:cNvPr id="78" name="Rectangle: Rounded Corners 77">
            <a:extLst>
              <a:ext uri="{FF2B5EF4-FFF2-40B4-BE49-F238E27FC236}">
                <a16:creationId xmlns:a16="http://schemas.microsoft.com/office/drawing/2014/main" id="{D8062B3A-9DD1-4130-847E-B94F2B1729AA}"/>
              </a:ext>
            </a:extLst>
          </p:cNvPr>
          <p:cNvSpPr/>
          <p:nvPr/>
        </p:nvSpPr>
        <p:spPr>
          <a:xfrm>
            <a:off x="9871363" y="3748176"/>
            <a:ext cx="737755" cy="385487"/>
          </a:xfrm>
          <a:prstGeom prst="roundRect">
            <a:avLst/>
          </a:prstGeom>
          <a:solidFill>
            <a:srgbClr val="A2A2A2">
              <a:alpha val="50000"/>
            </a:srgb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5000"/>
                  </a:schemeClr>
                </a:solidFill>
                <a:latin typeface="72 Black" panose="020B0A04030603020204" pitchFamily="34" charset="0"/>
                <a:cs typeface="72 Black" panose="020B0A04030603020204" pitchFamily="34" charset="0"/>
              </a:rPr>
              <a:t>CA</a:t>
            </a:r>
          </a:p>
        </p:txBody>
      </p:sp>
      <p:sp>
        <p:nvSpPr>
          <p:cNvPr id="79" name="Rectangle: Rounded Corners 78">
            <a:extLst>
              <a:ext uri="{FF2B5EF4-FFF2-40B4-BE49-F238E27FC236}">
                <a16:creationId xmlns:a16="http://schemas.microsoft.com/office/drawing/2014/main" id="{299BDA9E-3D7F-411E-9DF5-385DE8068FC4}"/>
              </a:ext>
            </a:extLst>
          </p:cNvPr>
          <p:cNvSpPr/>
          <p:nvPr/>
        </p:nvSpPr>
        <p:spPr>
          <a:xfrm>
            <a:off x="9871362" y="4226478"/>
            <a:ext cx="737755" cy="385487"/>
          </a:xfrm>
          <a:prstGeom prst="roundRect">
            <a:avLst/>
          </a:prstGeom>
          <a:solidFill>
            <a:srgbClr val="FFC000">
              <a:alpha val="50000"/>
            </a:srgb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5000"/>
                  </a:schemeClr>
                </a:solidFill>
                <a:latin typeface="72 Black" panose="020B0A04030603020204" pitchFamily="34" charset="0"/>
                <a:cs typeface="72 Black" panose="020B0A04030603020204" pitchFamily="34" charset="0"/>
              </a:rPr>
              <a:t>DOI</a:t>
            </a:r>
          </a:p>
        </p:txBody>
      </p:sp>
      <p:cxnSp>
        <p:nvCxnSpPr>
          <p:cNvPr id="84" name="Straight Connector 83">
            <a:extLst>
              <a:ext uri="{FF2B5EF4-FFF2-40B4-BE49-F238E27FC236}">
                <a16:creationId xmlns:a16="http://schemas.microsoft.com/office/drawing/2014/main" id="{8CA97F3B-1E47-42D5-B03B-6C9283C3ED56}"/>
              </a:ext>
            </a:extLst>
          </p:cNvPr>
          <p:cNvCxnSpPr>
            <a:stCxn id="57" idx="2"/>
            <a:endCxn id="66" idx="0"/>
          </p:cNvCxnSpPr>
          <p:nvPr/>
        </p:nvCxnSpPr>
        <p:spPr>
          <a:xfrm>
            <a:off x="1740478" y="3658623"/>
            <a:ext cx="0" cy="9281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C8E4E95-D3ED-4960-8EE8-A9DCB2EF3044}"/>
              </a:ext>
            </a:extLst>
          </p:cNvPr>
          <p:cNvCxnSpPr/>
          <p:nvPr/>
        </p:nvCxnSpPr>
        <p:spPr>
          <a:xfrm>
            <a:off x="1740478" y="4138638"/>
            <a:ext cx="0" cy="9281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8AE3D0A-81A3-4AC2-9F60-7E995B16D79A}"/>
              </a:ext>
            </a:extLst>
          </p:cNvPr>
          <p:cNvCxnSpPr/>
          <p:nvPr/>
        </p:nvCxnSpPr>
        <p:spPr>
          <a:xfrm>
            <a:off x="1740478" y="4620624"/>
            <a:ext cx="0" cy="9281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A045C96-226C-406C-B1FE-73ECD7CB0E0F}"/>
              </a:ext>
            </a:extLst>
          </p:cNvPr>
          <p:cNvCxnSpPr/>
          <p:nvPr/>
        </p:nvCxnSpPr>
        <p:spPr>
          <a:xfrm>
            <a:off x="4459865" y="3663091"/>
            <a:ext cx="0" cy="9281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2653559-77E5-49C6-8792-8BC131925485}"/>
              </a:ext>
            </a:extLst>
          </p:cNvPr>
          <p:cNvCxnSpPr/>
          <p:nvPr/>
        </p:nvCxnSpPr>
        <p:spPr>
          <a:xfrm>
            <a:off x="4459865" y="4130863"/>
            <a:ext cx="0" cy="9281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499345A-6D5B-4716-8B13-956FAD8D9A28}"/>
              </a:ext>
            </a:extLst>
          </p:cNvPr>
          <p:cNvCxnSpPr/>
          <p:nvPr/>
        </p:nvCxnSpPr>
        <p:spPr>
          <a:xfrm>
            <a:off x="4442980" y="4616940"/>
            <a:ext cx="0" cy="9281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AB5CEF0-01D2-4895-ACCD-8206DF5C12BE}"/>
              </a:ext>
            </a:extLst>
          </p:cNvPr>
          <p:cNvCxnSpPr/>
          <p:nvPr/>
        </p:nvCxnSpPr>
        <p:spPr>
          <a:xfrm>
            <a:off x="7117340" y="3663091"/>
            <a:ext cx="0" cy="9281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E607B8E-5A6F-45E0-83C9-5D7C39659173}"/>
              </a:ext>
            </a:extLst>
          </p:cNvPr>
          <p:cNvCxnSpPr/>
          <p:nvPr/>
        </p:nvCxnSpPr>
        <p:spPr>
          <a:xfrm>
            <a:off x="7124267" y="4130863"/>
            <a:ext cx="0" cy="9281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981466C-CD25-4E94-9EA5-9117B64D1A8E}"/>
              </a:ext>
            </a:extLst>
          </p:cNvPr>
          <p:cNvCxnSpPr/>
          <p:nvPr/>
        </p:nvCxnSpPr>
        <p:spPr>
          <a:xfrm>
            <a:off x="8753042" y="3656626"/>
            <a:ext cx="0" cy="9281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A1C378B-B3E7-41D8-8472-149BD5F81309}"/>
              </a:ext>
            </a:extLst>
          </p:cNvPr>
          <p:cNvCxnSpPr/>
          <p:nvPr/>
        </p:nvCxnSpPr>
        <p:spPr>
          <a:xfrm>
            <a:off x="8753042" y="4138638"/>
            <a:ext cx="0" cy="9281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2B973C5-C29B-4670-BF35-BE30EB54BB89}"/>
              </a:ext>
            </a:extLst>
          </p:cNvPr>
          <p:cNvCxnSpPr/>
          <p:nvPr/>
        </p:nvCxnSpPr>
        <p:spPr>
          <a:xfrm>
            <a:off x="10273536" y="4130863"/>
            <a:ext cx="0" cy="9281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0552DBE-0D00-44EF-82FD-C7A3DEA7C0AF}"/>
              </a:ext>
            </a:extLst>
          </p:cNvPr>
          <p:cNvCxnSpPr/>
          <p:nvPr/>
        </p:nvCxnSpPr>
        <p:spPr>
          <a:xfrm>
            <a:off x="10273103" y="3663091"/>
            <a:ext cx="0" cy="9281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358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3493-751F-4B8A-8762-A08B84678C47}"/>
              </a:ext>
            </a:extLst>
          </p:cNvPr>
          <p:cNvSpPr>
            <a:spLocks noGrp="1"/>
          </p:cNvSpPr>
          <p:nvPr>
            <p:ph type="title"/>
          </p:nvPr>
        </p:nvSpPr>
        <p:spPr/>
        <p:txBody>
          <a:bodyPr>
            <a:normAutofit/>
          </a:bodyPr>
          <a:lstStyle/>
          <a:p>
            <a:r>
              <a:rPr lang="en-US" sz="3200" i="0" dirty="0">
                <a:latin typeface="72 Black" panose="020B0A04030603020204" pitchFamily="34" charset="0"/>
                <a:cs typeface="72 Black" panose="020B0A04030603020204" pitchFamily="34" charset="0"/>
              </a:rPr>
              <a:t>Learn from Falls:</a:t>
            </a:r>
            <a:endParaRPr lang="en-US" sz="3200" i="0" dirty="0">
              <a:latin typeface="+mn-lt"/>
            </a:endParaRPr>
          </a:p>
        </p:txBody>
      </p:sp>
      <p:sp>
        <p:nvSpPr>
          <p:cNvPr id="3" name="Slide Number Placeholder 2">
            <a:extLst>
              <a:ext uri="{FF2B5EF4-FFF2-40B4-BE49-F238E27FC236}">
                <a16:creationId xmlns:a16="http://schemas.microsoft.com/office/drawing/2014/main" id="{567C5154-6101-4B02-8AF3-32A58C377611}"/>
              </a:ext>
            </a:extLst>
          </p:cNvPr>
          <p:cNvSpPr>
            <a:spLocks noGrp="1"/>
          </p:cNvSpPr>
          <p:nvPr>
            <p:ph type="sldNum" sz="quarter" idx="12"/>
          </p:nvPr>
        </p:nvSpPr>
        <p:spPr/>
        <p:txBody>
          <a:bodyPr/>
          <a:lstStyle/>
          <a:p>
            <a:fld id="{13D2E340-0663-474B-992C-9192B5C45E57}" type="slidenum">
              <a:rPr lang="en-US" noProof="0" smtClean="0"/>
              <a:t>48</a:t>
            </a:fld>
            <a:endParaRPr lang="en-US" noProof="0" dirty="0"/>
          </a:p>
        </p:txBody>
      </p:sp>
      <p:sp>
        <p:nvSpPr>
          <p:cNvPr id="5" name="Text Placeholder 4">
            <a:extLst>
              <a:ext uri="{FF2B5EF4-FFF2-40B4-BE49-F238E27FC236}">
                <a16:creationId xmlns:a16="http://schemas.microsoft.com/office/drawing/2014/main" id="{C3DB2109-B99D-48BC-A279-D1605A6B7022}"/>
              </a:ext>
            </a:extLst>
          </p:cNvPr>
          <p:cNvSpPr>
            <a:spLocks noGrp="1"/>
          </p:cNvSpPr>
          <p:nvPr>
            <p:ph type="body" sz="quarter" idx="18"/>
          </p:nvPr>
        </p:nvSpPr>
        <p:spPr/>
        <p:txBody>
          <a:bodyPr>
            <a:normAutofit/>
          </a:bodyPr>
          <a:lstStyle/>
          <a:p>
            <a:pPr>
              <a:lnSpc>
                <a:spcPct val="100000"/>
              </a:lnSpc>
              <a:spcBef>
                <a:spcPts val="0"/>
              </a:spcBef>
            </a:pPr>
            <a:r>
              <a:rPr lang="en-US" sz="3200" i="1" dirty="0"/>
              <a:t>Change Your Conversation</a:t>
            </a:r>
          </a:p>
        </p:txBody>
      </p:sp>
      <p:sp>
        <p:nvSpPr>
          <p:cNvPr id="4" name="Content Placeholder 3">
            <a:extLst>
              <a:ext uri="{FF2B5EF4-FFF2-40B4-BE49-F238E27FC236}">
                <a16:creationId xmlns:a16="http://schemas.microsoft.com/office/drawing/2014/main" id="{1AA3B3F6-FA29-4209-977A-FD8446183D0A}"/>
              </a:ext>
            </a:extLst>
          </p:cNvPr>
          <p:cNvSpPr>
            <a:spLocks noGrp="1"/>
          </p:cNvSpPr>
          <p:nvPr>
            <p:ph sz="quarter" idx="19"/>
          </p:nvPr>
        </p:nvSpPr>
        <p:spPr/>
        <p:txBody>
          <a:bodyPr anchor="t"/>
          <a:lstStyle/>
          <a:p>
            <a:r>
              <a:rPr lang="en-US" dirty="0"/>
              <a:t>Talk About and Trend Root Causes</a:t>
            </a:r>
          </a:p>
          <a:p>
            <a:r>
              <a:rPr lang="en-US" dirty="0"/>
              <a:t>Trend Interventions for Mitigation/Elimination of Root Causes:  Changes to improve safety – clinical practice and environments</a:t>
            </a:r>
          </a:p>
          <a:p>
            <a:r>
              <a:rPr lang="en-US" dirty="0"/>
              <a:t>Align Interventions to Type of Falls</a:t>
            </a:r>
          </a:p>
          <a:p>
            <a:r>
              <a:rPr lang="en-US" dirty="0"/>
              <a:t>Precision In Program Evaluation: Reduction </a:t>
            </a:r>
          </a:p>
          <a:p>
            <a:pPr lvl="1"/>
            <a:r>
              <a:rPr lang="en-US" dirty="0"/>
              <a:t>Accidental  Falls</a:t>
            </a:r>
          </a:p>
          <a:p>
            <a:pPr lvl="1"/>
            <a:r>
              <a:rPr lang="en-US" dirty="0"/>
              <a:t>Anticipated Physiological Falls</a:t>
            </a:r>
          </a:p>
          <a:p>
            <a:pPr lvl="1"/>
            <a:r>
              <a:rPr lang="en-US" dirty="0"/>
              <a:t>Unanticipated Physiological Falls </a:t>
            </a:r>
          </a:p>
          <a:p>
            <a:pPr marL="0" indent="0">
              <a:buNone/>
            </a:pPr>
            <a:endParaRPr lang="en-US" dirty="0"/>
          </a:p>
        </p:txBody>
      </p:sp>
    </p:spTree>
    <p:extLst>
      <p:ext uri="{BB962C8B-B14F-4D97-AF65-F5344CB8AC3E}">
        <p14:creationId xmlns:p14="http://schemas.microsoft.com/office/powerpoint/2010/main" val="433485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a:extLst>
              <a:ext uri="{FF2B5EF4-FFF2-40B4-BE49-F238E27FC236}">
                <a16:creationId xmlns:a16="http://schemas.microsoft.com/office/drawing/2014/main" id="{2A7000F9-B8E4-4B01-9AB5-34D7650A52D5}"/>
              </a:ext>
            </a:extLst>
          </p:cNvPr>
          <p:cNvGraphicFramePr/>
          <p:nvPr>
            <p:extLst>
              <p:ext uri="{D42A27DB-BD31-4B8C-83A1-F6EECF244321}">
                <p14:modId xmlns:p14="http://schemas.microsoft.com/office/powerpoint/2010/main" val="2219555695"/>
              </p:ext>
            </p:extLst>
          </p:nvPr>
        </p:nvGraphicFramePr>
        <p:xfrm>
          <a:off x="727365" y="2441864"/>
          <a:ext cx="10141526" cy="3530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A40637F4-1C1F-4180-A15C-B6CE0F05A85B}"/>
              </a:ext>
            </a:extLst>
          </p:cNvPr>
          <p:cNvSpPr>
            <a:spLocks noGrp="1"/>
          </p:cNvSpPr>
          <p:nvPr>
            <p:ph type="title"/>
          </p:nvPr>
        </p:nvSpPr>
        <p:spPr>
          <a:xfrm>
            <a:off x="546755" y="559678"/>
            <a:ext cx="10768945" cy="1041291"/>
          </a:xfrm>
        </p:spPr>
        <p:txBody>
          <a:bodyPr/>
          <a:lstStyle/>
          <a:p>
            <a:r>
              <a:rPr lang="en-US" i="0" dirty="0">
                <a:latin typeface="72 Black" panose="020B0A04030603020204" pitchFamily="34" charset="0"/>
                <a:cs typeface="72 Black" panose="020B0A04030603020204" pitchFamily="34" charset="0"/>
              </a:rPr>
              <a:t>To Change Practice </a:t>
            </a:r>
            <a:r>
              <a:rPr lang="en-US" i="0" dirty="0">
                <a:latin typeface="+mn-lt"/>
              </a:rPr>
              <a:t>is Not for the Faint of Heart</a:t>
            </a:r>
            <a:endParaRPr lang="en-US" sz="3200" i="0" dirty="0">
              <a:latin typeface="+mn-lt"/>
              <a:cs typeface="72 Black" panose="020B0A04030603020204" pitchFamily="34" charset="0"/>
            </a:endParaRPr>
          </a:p>
        </p:txBody>
      </p:sp>
      <p:sp>
        <p:nvSpPr>
          <p:cNvPr id="3" name="Slide Number Placeholder 2">
            <a:extLst>
              <a:ext uri="{FF2B5EF4-FFF2-40B4-BE49-F238E27FC236}">
                <a16:creationId xmlns:a16="http://schemas.microsoft.com/office/drawing/2014/main" id="{B0FC5FA6-642C-4547-BC38-CE4FC30406D1}"/>
              </a:ext>
            </a:extLst>
          </p:cNvPr>
          <p:cNvSpPr>
            <a:spLocks noGrp="1"/>
          </p:cNvSpPr>
          <p:nvPr>
            <p:ph type="sldNum" sz="quarter" idx="12"/>
          </p:nvPr>
        </p:nvSpPr>
        <p:spPr/>
        <p:txBody>
          <a:bodyPr/>
          <a:lstStyle/>
          <a:p>
            <a:fld id="{13D2E340-0663-474B-992C-9192B5C45E57}" type="slidenum">
              <a:rPr lang="en-US" noProof="0" smtClean="0"/>
              <a:t>49</a:t>
            </a:fld>
            <a:endParaRPr lang="en-US" noProof="0" dirty="0"/>
          </a:p>
        </p:txBody>
      </p:sp>
      <p:sp>
        <p:nvSpPr>
          <p:cNvPr id="6" name="Content Placeholder 5">
            <a:extLst>
              <a:ext uri="{FF2B5EF4-FFF2-40B4-BE49-F238E27FC236}">
                <a16:creationId xmlns:a16="http://schemas.microsoft.com/office/drawing/2014/main" id="{20655CCD-752B-4737-A99F-E7BD599E0E12}"/>
              </a:ext>
            </a:extLst>
          </p:cNvPr>
          <p:cNvSpPr>
            <a:spLocks noGrp="1"/>
          </p:cNvSpPr>
          <p:nvPr>
            <p:ph sz="quarter" idx="19"/>
          </p:nvPr>
        </p:nvSpPr>
        <p:spPr>
          <a:xfrm>
            <a:off x="1475509" y="2441864"/>
            <a:ext cx="8478982" cy="3317334"/>
          </a:xfrm>
        </p:spPr>
        <p:txBody>
          <a:bodyPr/>
          <a:lstStyle/>
          <a:p>
            <a:pPr marL="0" indent="0">
              <a:buNone/>
            </a:pPr>
            <a:r>
              <a:rPr lang="en-US" sz="4000" dirty="0">
                <a:latin typeface="72 Black" panose="020B0A04030603020204" pitchFamily="34" charset="0"/>
                <a:cs typeface="72 Black" panose="020B0A04030603020204" pitchFamily="34" charset="0"/>
              </a:rPr>
              <a:t>It takes a lot of work:  </a:t>
            </a:r>
          </a:p>
          <a:p>
            <a:endParaRPr lang="en-US" dirty="0"/>
          </a:p>
        </p:txBody>
      </p:sp>
      <p:pic>
        <p:nvPicPr>
          <p:cNvPr id="33" name="Graphic 32" descr="Hourglass">
            <a:extLst>
              <a:ext uri="{FF2B5EF4-FFF2-40B4-BE49-F238E27FC236}">
                <a16:creationId xmlns:a16="http://schemas.microsoft.com/office/drawing/2014/main" id="{AB171EA9-E81E-4BE8-BA97-58A59FB8155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6909" y="3871931"/>
            <a:ext cx="457200" cy="457200"/>
          </a:xfrm>
          <a:prstGeom prst="rect">
            <a:avLst/>
          </a:prstGeom>
        </p:spPr>
      </p:pic>
      <p:pic>
        <p:nvPicPr>
          <p:cNvPr id="38" name="Graphic 37" descr="Climbing">
            <a:extLst>
              <a:ext uri="{FF2B5EF4-FFF2-40B4-BE49-F238E27FC236}">
                <a16:creationId xmlns:a16="http://schemas.microsoft.com/office/drawing/2014/main" id="{DCEB77E0-972F-409C-B068-D9115C18EC2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5400000">
            <a:off x="2895600" y="3871931"/>
            <a:ext cx="457200" cy="457200"/>
          </a:xfrm>
          <a:prstGeom prst="rect">
            <a:avLst/>
          </a:prstGeom>
        </p:spPr>
      </p:pic>
      <p:pic>
        <p:nvPicPr>
          <p:cNvPr id="41" name="Graphic 40" descr="Trophy">
            <a:extLst>
              <a:ext uri="{FF2B5EF4-FFF2-40B4-BE49-F238E27FC236}">
                <a16:creationId xmlns:a16="http://schemas.microsoft.com/office/drawing/2014/main" id="{E6E1A582-000A-4251-B2F6-D90F1EC33564}"/>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682836" y="3871931"/>
            <a:ext cx="457200" cy="457200"/>
          </a:xfrm>
          <a:prstGeom prst="rect">
            <a:avLst/>
          </a:prstGeom>
        </p:spPr>
      </p:pic>
      <p:pic>
        <p:nvPicPr>
          <p:cNvPr id="44" name="Graphic 43" descr="Thumbs up sign">
            <a:extLst>
              <a:ext uri="{FF2B5EF4-FFF2-40B4-BE49-F238E27FC236}">
                <a16:creationId xmlns:a16="http://schemas.microsoft.com/office/drawing/2014/main" id="{FCDEC332-7306-4469-88A3-5861E4E1640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428508" y="3871931"/>
            <a:ext cx="457200" cy="457200"/>
          </a:xfrm>
          <a:prstGeom prst="rect">
            <a:avLst/>
          </a:prstGeom>
        </p:spPr>
      </p:pic>
      <p:pic>
        <p:nvPicPr>
          <p:cNvPr id="46" name="Graphic 45" descr="Business Growth">
            <a:extLst>
              <a:ext uri="{FF2B5EF4-FFF2-40B4-BE49-F238E27FC236}">
                <a16:creationId xmlns:a16="http://schemas.microsoft.com/office/drawing/2014/main" id="{ED5B46FB-6FC9-4B67-A664-B2B9D5A7A900}"/>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827817" y="3882322"/>
            <a:ext cx="548640" cy="548640"/>
          </a:xfrm>
          <a:prstGeom prst="rect">
            <a:avLst/>
          </a:prstGeom>
        </p:spPr>
      </p:pic>
      <p:pic>
        <p:nvPicPr>
          <p:cNvPr id="48" name="Graphic 47" descr="Magnifying glass">
            <a:extLst>
              <a:ext uri="{FF2B5EF4-FFF2-40B4-BE49-F238E27FC236}">
                <a16:creationId xmlns:a16="http://schemas.microsoft.com/office/drawing/2014/main" id="{634A75B2-8DDD-4A6C-AF20-21B87F72EECF}"/>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8152900" y="3871931"/>
            <a:ext cx="457200" cy="457200"/>
          </a:xfrm>
          <a:prstGeom prst="rect">
            <a:avLst/>
          </a:prstGeom>
        </p:spPr>
      </p:pic>
    </p:spTree>
    <p:extLst>
      <p:ext uri="{BB962C8B-B14F-4D97-AF65-F5344CB8AC3E}">
        <p14:creationId xmlns:p14="http://schemas.microsoft.com/office/powerpoint/2010/main" val="1175962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2F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A2A3A9-38FA-4999-A835-16A5DA9176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 y="0"/>
            <a:ext cx="9220204" cy="6858000"/>
          </a:xfrm>
          <a:prstGeom prst="rect">
            <a:avLst/>
          </a:prstGeom>
        </p:spPr>
      </p:pic>
      <p:sp>
        <p:nvSpPr>
          <p:cNvPr id="4" name="Slide Number Placeholder 3">
            <a:extLst>
              <a:ext uri="{FF2B5EF4-FFF2-40B4-BE49-F238E27FC236}">
                <a16:creationId xmlns:a16="http://schemas.microsoft.com/office/drawing/2014/main" id="{1A8C6457-E10E-420A-AF80-CDF5A1A23C28}"/>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5</a:t>
            </a:fld>
            <a:endParaRPr lang="en-US" noProof="0" dirty="0"/>
          </a:p>
        </p:txBody>
      </p:sp>
      <p:sp>
        <p:nvSpPr>
          <p:cNvPr id="28" name="TextBox 27">
            <a:extLst>
              <a:ext uri="{FF2B5EF4-FFF2-40B4-BE49-F238E27FC236}">
                <a16:creationId xmlns:a16="http://schemas.microsoft.com/office/drawing/2014/main" id="{B5A08890-8A31-499C-8D9A-C1A4A7566E6A}"/>
              </a:ext>
            </a:extLst>
          </p:cNvPr>
          <p:cNvSpPr txBox="1"/>
          <p:nvPr/>
        </p:nvSpPr>
        <p:spPr>
          <a:xfrm>
            <a:off x="5857875" y="1352810"/>
            <a:ext cx="6128844" cy="3885679"/>
          </a:xfrm>
          <a:prstGeom prst="rect">
            <a:avLst/>
          </a:prstGeom>
          <a:noFill/>
        </p:spPr>
        <p:txBody>
          <a:bodyPr wrap="square" rtlCol="0" anchor="ctr">
            <a:spAutoFit/>
          </a:bodyPr>
          <a:lstStyle/>
          <a:p>
            <a:pPr marL="457200" lvl="0" indent="-457200" defTabSz="914400">
              <a:spcBef>
                <a:spcPts val="900"/>
              </a:spcBef>
              <a:buFont typeface="Arial" panose="020B0604020202020204" pitchFamily="34" charset="0"/>
              <a:buChar char="•"/>
            </a:pPr>
            <a:r>
              <a:rPr lang="en-US" sz="2800" b="1" i="1" dirty="0">
                <a:solidFill>
                  <a:prstClr val="black">
                    <a:lumMod val="85000"/>
                    <a:lumOff val="15000"/>
                  </a:prstClr>
                </a:solidFill>
              </a:rPr>
              <a:t>How do you know your fall prevention program is working?</a:t>
            </a:r>
          </a:p>
          <a:p>
            <a:pPr marL="457200" indent="-457200" defTabSz="914400">
              <a:spcBef>
                <a:spcPts val="900"/>
              </a:spcBef>
              <a:buFont typeface="Arial" panose="020B0604020202020204" pitchFamily="34" charset="0"/>
              <a:buChar char="•"/>
            </a:pPr>
            <a:r>
              <a:rPr lang="en-US" sz="2800" b="1" i="1" dirty="0">
                <a:solidFill>
                  <a:prstClr val="black">
                    <a:lumMod val="85000"/>
                    <a:lumOff val="15000"/>
                  </a:prstClr>
                </a:solidFill>
              </a:rPr>
              <a:t>Can you affirm that patients who fall more than once are not falling for the same reason?</a:t>
            </a:r>
          </a:p>
          <a:p>
            <a:pPr marL="457200" indent="-457200" defTabSz="914400">
              <a:spcBef>
                <a:spcPts val="900"/>
              </a:spcBef>
              <a:buFont typeface="Arial" panose="020B0604020202020204" pitchFamily="34" charset="0"/>
              <a:buChar char="•"/>
            </a:pPr>
            <a:r>
              <a:rPr lang="en-US" sz="2800" b="1" i="1" dirty="0">
                <a:solidFill>
                  <a:prstClr val="black">
                    <a:lumMod val="85000"/>
                    <a:lumOff val="15000"/>
                  </a:prstClr>
                </a:solidFill>
              </a:rPr>
              <a:t>How is your post fall program working?</a:t>
            </a:r>
          </a:p>
          <a:p>
            <a:pPr marL="457200" indent="-457200" defTabSz="914400">
              <a:spcBef>
                <a:spcPts val="900"/>
              </a:spcBef>
              <a:buFont typeface="Arial" panose="020B0604020202020204" pitchFamily="34" charset="0"/>
              <a:buChar char="•"/>
            </a:pPr>
            <a:r>
              <a:rPr lang="en-US" sz="2800" b="1" i="1" dirty="0">
                <a:solidFill>
                  <a:prstClr val="black">
                    <a:lumMod val="85000"/>
                    <a:lumOff val="15000"/>
                  </a:prstClr>
                </a:solidFill>
              </a:rPr>
              <a:t>How do you measure success?</a:t>
            </a:r>
          </a:p>
        </p:txBody>
      </p:sp>
      <p:sp>
        <p:nvSpPr>
          <p:cNvPr id="7" name="Rectangle 6">
            <a:extLst>
              <a:ext uri="{FF2B5EF4-FFF2-40B4-BE49-F238E27FC236}">
                <a16:creationId xmlns:a16="http://schemas.microsoft.com/office/drawing/2014/main" id="{E1DA255F-8F0F-4ECC-96E1-7B7E5EC30C91}"/>
              </a:ext>
              <a:ext uri="{C183D7F6-B498-43B3-948B-1728B52AA6E4}">
                <adec:decorative xmlns:adec="http://schemas.microsoft.com/office/drawing/2017/decorative" val="1"/>
              </a:ext>
            </a:extLst>
          </p:cNvPr>
          <p:cNvSpPr/>
          <p:nvPr/>
        </p:nvSpPr>
        <p:spPr bwMode="invGray">
          <a:xfrm rot="5400000">
            <a:off x="1618572" y="2560320"/>
            <a:ext cx="1625600" cy="486275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a:lnSpc>
                <a:spcPct val="90000"/>
              </a:lnSpc>
              <a:spcBef>
                <a:spcPct val="0"/>
              </a:spcBef>
            </a:pPr>
            <a:r>
              <a:rPr lang="en-US" sz="5000" i="1" dirty="0">
                <a:solidFill>
                  <a:schemeClr val="bg1"/>
                </a:solidFill>
                <a:ea typeface="+mj-ea"/>
                <a:cs typeface="72 Black" panose="020B0A04030603020204" pitchFamily="34" charset="0"/>
              </a:rPr>
              <a:t>Let’s</a:t>
            </a:r>
            <a:r>
              <a:rPr lang="en-US" sz="5000" b="1" dirty="0">
                <a:solidFill>
                  <a:schemeClr val="bg1"/>
                </a:solidFill>
                <a:latin typeface="72 Black" panose="020B0A04030603020204" pitchFamily="34" charset="0"/>
                <a:ea typeface="+mj-ea"/>
                <a:cs typeface="72 Black" panose="020B0A04030603020204" pitchFamily="34" charset="0"/>
              </a:rPr>
              <a:t> Share!</a:t>
            </a:r>
          </a:p>
        </p:txBody>
      </p:sp>
    </p:spTree>
    <p:extLst>
      <p:ext uri="{BB962C8B-B14F-4D97-AF65-F5344CB8AC3E}">
        <p14:creationId xmlns:p14="http://schemas.microsoft.com/office/powerpoint/2010/main" val="2958171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3ABC66-8EA7-49CD-8A9E-A2D9240135CA}"/>
              </a:ext>
              <a:ext uri="{C183D7F6-B498-43B3-948B-1728B52AA6E4}">
                <adec:decorative xmlns:adec="http://schemas.microsoft.com/office/drawing/2017/decorative" val="1"/>
              </a:ext>
            </a:extLst>
          </p:cNvPr>
          <p:cNvSpPr/>
          <p:nvPr/>
        </p:nvSpPr>
        <p:spPr bwMode="invGray">
          <a:xfrm rot="5400000">
            <a:off x="1618572" y="964967"/>
            <a:ext cx="1625600" cy="486275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4">
            <a:extLst>
              <a:ext uri="{FF2B5EF4-FFF2-40B4-BE49-F238E27FC236}">
                <a16:creationId xmlns:a16="http://schemas.microsoft.com/office/drawing/2014/main" id="{D79E4AAA-F1C4-477E-AC45-DCFC7B72FE3F}"/>
              </a:ext>
            </a:extLst>
          </p:cNvPr>
          <p:cNvSpPr txBox="1">
            <a:spLocks/>
          </p:cNvSpPr>
          <p:nvPr/>
        </p:nvSpPr>
        <p:spPr>
          <a:xfrm>
            <a:off x="290286" y="2583544"/>
            <a:ext cx="4305620" cy="1625600"/>
          </a:xfrm>
          <a:prstGeom prst="rect">
            <a:avLst/>
          </a:prstGeom>
        </p:spPr>
        <p:txBody>
          <a:bodyPr anchor="ctr">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Calibri Light" panose="020F0302020204030204"/>
                <a:ea typeface="+mj-ea"/>
                <a:cs typeface="+mj-cs"/>
              </a:rPr>
              <a:t>Mark your calendar for future webinars</a:t>
            </a:r>
          </a:p>
        </p:txBody>
      </p:sp>
      <p:sp>
        <p:nvSpPr>
          <p:cNvPr id="4" name="Rectangle 3">
            <a:extLst>
              <a:ext uri="{FF2B5EF4-FFF2-40B4-BE49-F238E27FC236}">
                <a16:creationId xmlns:a16="http://schemas.microsoft.com/office/drawing/2014/main" id="{7E473104-3E80-4967-BB71-940B35512EFB}"/>
              </a:ext>
            </a:extLst>
          </p:cNvPr>
          <p:cNvSpPr/>
          <p:nvPr/>
        </p:nvSpPr>
        <p:spPr>
          <a:xfrm>
            <a:off x="5398770" y="2171432"/>
            <a:ext cx="6248400" cy="2523768"/>
          </a:xfrm>
          <a:prstGeom prst="rect">
            <a:avLst/>
          </a:prstGeom>
        </p:spPr>
        <p:txBody>
          <a:bodyPr wrap="square">
            <a:spAutoFit/>
          </a:bodyPr>
          <a:lstStyle/>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dirty="0">
                <a:ln>
                  <a:noFill/>
                </a:ln>
                <a:solidFill>
                  <a:srgbClr val="78AC36"/>
                </a:solidFill>
                <a:effectLst/>
                <a:uLnTx/>
                <a:uFillTx/>
                <a:latin typeface="72 Black" panose="020B0A04030603020204" pitchFamily="34" charset="0"/>
                <a:ea typeface="Times New Roman" panose="02020603050405020304" pitchFamily="18" charset="0"/>
                <a:cs typeface="72 Black" panose="020B0A04030603020204" pitchFamily="34" charset="0"/>
              </a:rPr>
              <a:t>Aug 24</a:t>
            </a:r>
            <a:r>
              <a:rPr kumimoji="0" lang="en-US" altLang="en-US" sz="2400" b="1" i="0" u="none" strike="noStrike" kern="1200" cap="none" spc="0" normalizeH="0" baseline="30000" noProof="0" dirty="0">
                <a:ln>
                  <a:noFill/>
                </a:ln>
                <a:solidFill>
                  <a:srgbClr val="78AC36"/>
                </a:solidFill>
                <a:effectLst/>
                <a:uLnTx/>
                <a:uFillTx/>
                <a:latin typeface="72 Black" panose="020B0A04030603020204" pitchFamily="34" charset="0"/>
                <a:ea typeface="Times New Roman" panose="02020603050405020304" pitchFamily="18" charset="0"/>
                <a:cs typeface="72 Black" panose="020B0A04030603020204" pitchFamily="34" charset="0"/>
              </a:rPr>
              <a:t>th</a:t>
            </a:r>
            <a:r>
              <a:rPr kumimoji="0" lang="en-US" altLang="en-US" sz="2400" b="1" i="0" u="none" strike="noStrike" kern="1200" cap="none" spc="0" normalizeH="0" baseline="0" noProof="0" dirty="0">
                <a:ln>
                  <a:noFill/>
                </a:ln>
                <a:solidFill>
                  <a:srgbClr val="78AC36"/>
                </a:solidFill>
                <a:effectLst/>
                <a:uLnTx/>
                <a:uFillTx/>
                <a:latin typeface="72 Black" panose="020B0A04030603020204" pitchFamily="34" charset="0"/>
                <a:ea typeface="Times New Roman" panose="02020603050405020304" pitchFamily="18" charset="0"/>
                <a:cs typeface="72 Black" panose="020B0A04030603020204" pitchFamily="34" charset="0"/>
              </a:rPr>
              <a:t>, 2022 </a:t>
            </a:r>
            <a:endParaRPr kumimoji="0" lang="en-US" altLang="en-US" sz="2400" b="1" i="0" u="none" strike="noStrike" kern="1200" cap="none" spc="0" normalizeH="0" baseline="30000" noProof="0" dirty="0">
              <a:ln>
                <a:noFill/>
              </a:ln>
              <a:solidFill>
                <a:srgbClr val="78AC36"/>
              </a:solidFill>
              <a:effectLst/>
              <a:uLnTx/>
              <a:uFillTx/>
              <a:latin typeface="72 Black" panose="020B0A04030603020204" pitchFamily="34" charset="0"/>
              <a:ea typeface="Times New Roman" panose="02020603050405020304" pitchFamily="18" charset="0"/>
              <a:cs typeface="72 Black" panose="020B0A04030603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Strategies to Reducing the Risk for Hip Fractures</a:t>
            </a:r>
            <a:endPar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0" i="0" u="none" strike="noStrike" kern="1200" cap="none" spc="0" normalizeH="0" baseline="0" noProof="0" dirty="0">
                <a:ln>
                  <a:noFill/>
                </a:ln>
                <a:solidFill>
                  <a:srgbClr val="78AC36"/>
                </a:solidFill>
                <a:effectLst/>
                <a:uLnTx/>
                <a:uFillTx/>
                <a:latin typeface="72 Black" panose="020B0A04030603020204" pitchFamily="34" charset="0"/>
                <a:ea typeface="Times New Roman" panose="02020603050405020304" pitchFamily="18" charset="0"/>
                <a:cs typeface="72 Black" panose="020B0A04030603020204" pitchFamily="34" charset="0"/>
              </a:rPr>
              <a:t>Sept 21</a:t>
            </a:r>
            <a:r>
              <a:rPr kumimoji="0" lang="en-US" altLang="en-US" sz="2400" b="0" i="0" u="none" strike="noStrike" kern="1200" cap="none" spc="0" normalizeH="0" baseline="30000" noProof="0" dirty="0">
                <a:ln>
                  <a:noFill/>
                </a:ln>
                <a:solidFill>
                  <a:srgbClr val="78AC36"/>
                </a:solidFill>
                <a:effectLst/>
                <a:uLnTx/>
                <a:uFillTx/>
                <a:latin typeface="72 Black" panose="020B0A04030603020204" pitchFamily="34" charset="0"/>
                <a:ea typeface="Times New Roman" panose="02020603050405020304" pitchFamily="18" charset="0"/>
                <a:cs typeface="72 Black" panose="020B0A04030603020204" pitchFamily="34" charset="0"/>
              </a:rPr>
              <a:t>st</a:t>
            </a:r>
            <a:r>
              <a:rPr kumimoji="0" lang="en-US" altLang="en-US" sz="2400" b="0" i="0" u="none" strike="noStrike" kern="1200" cap="none" spc="0" normalizeH="0" baseline="0" noProof="0" dirty="0">
                <a:ln>
                  <a:noFill/>
                </a:ln>
                <a:solidFill>
                  <a:srgbClr val="78AC36"/>
                </a:solidFill>
                <a:effectLst/>
                <a:uLnTx/>
                <a:uFillTx/>
                <a:latin typeface="72 Black" panose="020B0A04030603020204" pitchFamily="34" charset="0"/>
                <a:ea typeface="Times New Roman" panose="02020603050405020304" pitchFamily="18" charset="0"/>
                <a:cs typeface="72 Black" panose="020B0A04030603020204" pitchFamily="34" charset="0"/>
              </a:rPr>
              <a:t>, 2022 </a:t>
            </a:r>
            <a:endParaRPr kumimoji="0" lang="en-US" altLang="en-US" sz="2400" b="0" i="0" u="none" strike="noStrike" kern="1200" cap="none" spc="0" normalizeH="0" baseline="0" noProof="0" dirty="0">
              <a:ln>
                <a:noFill/>
              </a:ln>
              <a:solidFill>
                <a:srgbClr val="78AC36"/>
              </a:solidFill>
              <a:effectLst/>
              <a:uLnTx/>
              <a:uFillTx/>
              <a:latin typeface="Calibri" panose="020F0502020204030204"/>
              <a:ea typeface="Times New Roman" panose="02020603050405020304" pitchFamily="18" charset="0"/>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1"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National Fall Prevention Day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t>
            </a: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Program Evaluation: Increasing Program Evaluation Precision</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2">
            <a:extLst>
              <a:ext uri="{FF2B5EF4-FFF2-40B4-BE49-F238E27FC236}">
                <a16:creationId xmlns:a16="http://schemas.microsoft.com/office/drawing/2014/main" id="{D44DA0DE-E77B-4A49-A8A1-6FDB88DE0B5B}"/>
              </a:ext>
            </a:extLst>
          </p:cNvPr>
          <p:cNvSpPr txBox="1">
            <a:spLocks/>
          </p:cNvSpPr>
          <p:nvPr/>
        </p:nvSpPr>
        <p:spPr>
          <a:xfrm>
            <a:off x="11784011" y="5607592"/>
            <a:ext cx="407988" cy="365125"/>
          </a:xfrm>
          <a:prstGeom prst="rect">
            <a:avLst/>
          </a:prstGeom>
        </p:spPr>
        <p:txBody>
          <a:bodyPr vert="horz" lIns="91440" tIns="45720" rIns="91440" bIns="45720" rtlCol="0" anchor="ctr"/>
          <a:lstStyle>
            <a:defPPr>
              <a:defRPr lang="en-US"/>
            </a:defPPr>
            <a:lvl1pPr algn="r">
              <a:defRPr sz="1200" b="0" i="1" baseline="0">
                <a:solidFill>
                  <a:schemeClr val="bg2"/>
                </a:solidFill>
                <a:latin typeface="+mj-l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3D2E340-0663-474B-992C-9192B5C45E57}" type="slidenum">
              <a:rPr kumimoji="0" lang="en-US" sz="1200" b="0" i="1" u="none" strike="noStrike" kern="1200" cap="none" spc="0" normalizeH="0" baseline="0" noProof="0">
                <a:ln>
                  <a:noFill/>
                </a:ln>
                <a:solidFill>
                  <a:srgbClr val="F8F8F8"/>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1" u="none" strike="noStrike" kern="1200" cap="none" spc="0" normalizeH="0" baseline="0" noProof="0" dirty="0">
              <a:ln>
                <a:noFill/>
              </a:ln>
              <a:solidFill>
                <a:srgbClr val="F8F8F8"/>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358604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36E16-E772-4C3B-B237-4E7EF41A6789}"/>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747656" y="0"/>
            <a:ext cx="6318653" cy="6857999"/>
          </a:xfrm>
        </p:spPr>
        <p:txBody>
          <a:bodyPr>
            <a:normAutofit/>
          </a:bodyPr>
          <a:lstStyle/>
          <a:p>
            <a:pPr algn="ctr"/>
            <a:r>
              <a:rPr lang="en-US" sz="9600" b="1" i="0" dirty="0">
                <a:latin typeface="Advent Pro Light"/>
              </a:rPr>
              <a:t>Thank You!</a:t>
            </a:r>
          </a:p>
        </p:txBody>
      </p:sp>
      <p:sp>
        <p:nvSpPr>
          <p:cNvPr id="3" name="Subtitle 2">
            <a:extLst>
              <a:ext uri="{FF2B5EF4-FFF2-40B4-BE49-F238E27FC236}">
                <a16:creationId xmlns:a16="http://schemas.microsoft.com/office/drawing/2014/main" id="{7E42C4E3-AFAF-4630-AF6D-21FB3C29CF71}"/>
              </a:ext>
            </a:extLst>
          </p:cNvPr>
          <p:cNvSpPr>
            <a:spLocks noGrp="1"/>
          </p:cNvSpPr>
          <p:nvPr>
            <p:ph type="subTitle" idx="1"/>
          </p:nvPr>
        </p:nvSpPr>
        <p:spPr>
          <a:xfrm>
            <a:off x="667666" y="3912124"/>
            <a:ext cx="4633806" cy="1979629"/>
          </a:xfrm>
        </p:spPr>
        <p:txBody>
          <a:bodyPr anchor="t"/>
          <a:lstStyle/>
          <a:p>
            <a:r>
              <a:rPr lang="en-US" sz="4000" dirty="0"/>
              <a:t>I hope this helps!</a:t>
            </a:r>
          </a:p>
          <a:p>
            <a:endParaRPr lang="en-US" sz="2400" dirty="0"/>
          </a:p>
          <a:p>
            <a:r>
              <a:rPr lang="en-US" sz="2400" dirty="0"/>
              <a:t>You can always reach me!</a:t>
            </a:r>
          </a:p>
          <a:p>
            <a:r>
              <a:rPr lang="en-US" sz="2400" dirty="0"/>
              <a:t>pquigley1@tampabay.rr.com</a:t>
            </a:r>
          </a:p>
        </p:txBody>
      </p:sp>
      <p:pic>
        <p:nvPicPr>
          <p:cNvPr id="7" name="Picture Placeholder 6">
            <a:extLst>
              <a:ext uri="{FF2B5EF4-FFF2-40B4-BE49-F238E27FC236}">
                <a16:creationId xmlns:a16="http://schemas.microsoft.com/office/drawing/2014/main" id="{6AEB94A7-5715-46AC-BBC6-D32C08EE9C8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2743615" y="1367500"/>
            <a:ext cx="2397795" cy="2397795"/>
          </a:xfrm>
        </p:spPr>
      </p:pic>
      <p:cxnSp>
        <p:nvCxnSpPr>
          <p:cNvPr id="11" name="Straight Connector 10">
            <a:extLst>
              <a:ext uri="{FF2B5EF4-FFF2-40B4-BE49-F238E27FC236}">
                <a16:creationId xmlns:a16="http://schemas.microsoft.com/office/drawing/2014/main" id="{444D23C9-0D8D-4D1C-91F0-7E155CE898E5}"/>
              </a:ext>
            </a:extLst>
          </p:cNvPr>
          <p:cNvCxnSpPr>
            <a:cxnSpLocks/>
          </p:cNvCxnSpPr>
          <p:nvPr/>
        </p:nvCxnSpPr>
        <p:spPr>
          <a:xfrm>
            <a:off x="5552381" y="820132"/>
            <a:ext cx="0" cy="5081048"/>
          </a:xfrm>
          <a:prstGeom prst="line">
            <a:avLst/>
          </a:prstGeom>
          <a:ln w="127000">
            <a:solidFill>
              <a:srgbClr val="78AC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756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908CF0-05DB-4EF0-93A8-28EE5BC36C06}"/>
              </a:ext>
            </a:extLst>
          </p:cNvPr>
          <p:cNvSpPr>
            <a:spLocks noGrp="1"/>
          </p:cNvSpPr>
          <p:nvPr>
            <p:ph type="title"/>
          </p:nvPr>
        </p:nvSpPr>
        <p:spPr>
          <a:xfrm>
            <a:off x="0" y="1"/>
            <a:ext cx="12192000" cy="3070014"/>
          </a:xfrm>
        </p:spPr>
        <p:txBody>
          <a:bodyPr/>
          <a:lstStyle/>
          <a:p>
            <a:r>
              <a:rPr lang="en-US" sz="5400" b="1" i="0" dirty="0">
                <a:latin typeface="+mn-lt"/>
                <a:cs typeface="72 Black" panose="020B0A04030603020204" pitchFamily="34" charset="0"/>
              </a:rPr>
              <a:t>Fall Prevention  </a:t>
            </a:r>
            <a:r>
              <a:rPr lang="en-US" sz="5400" i="0" dirty="0"/>
              <a:t>Webinar Series   </a:t>
            </a:r>
          </a:p>
        </p:txBody>
      </p:sp>
      <p:sp>
        <p:nvSpPr>
          <p:cNvPr id="5" name="Text Placeholder 4">
            <a:extLst>
              <a:ext uri="{FF2B5EF4-FFF2-40B4-BE49-F238E27FC236}">
                <a16:creationId xmlns:a16="http://schemas.microsoft.com/office/drawing/2014/main" id="{480B7405-2BC8-4E1B-AD5B-1A4DA863EEFF}"/>
              </a:ext>
            </a:extLst>
          </p:cNvPr>
          <p:cNvSpPr>
            <a:spLocks noGrp="1"/>
          </p:cNvSpPr>
          <p:nvPr>
            <p:ph type="body" sz="half" idx="4294967295"/>
          </p:nvPr>
        </p:nvSpPr>
        <p:spPr>
          <a:xfrm>
            <a:off x="0" y="2767013"/>
            <a:ext cx="12192000" cy="957262"/>
          </a:xfrm>
        </p:spPr>
        <p:txBody>
          <a:bodyPr>
            <a:normAutofit/>
          </a:bodyPr>
          <a:lstStyle/>
          <a:p>
            <a:pPr marL="0" lvl="0" indent="0" algn="ctr">
              <a:buNone/>
            </a:pPr>
            <a:r>
              <a:rPr lang="en-US" sz="2300" b="1" dirty="0">
                <a:solidFill>
                  <a:srgbClr val="78AC36"/>
                </a:solidFill>
                <a:cs typeface="72 Black" panose="020B0A04030603020204" pitchFamily="34" charset="0"/>
              </a:rPr>
              <a:t>Post Fall Management: Getting to Types of Falls, Repeat Falls, and Determining Preventability</a:t>
            </a:r>
          </a:p>
          <a:p>
            <a:pPr marL="0" lvl="0" indent="0" algn="ctr">
              <a:buNone/>
            </a:pPr>
            <a:r>
              <a:rPr lang="en-US" sz="1800" dirty="0">
                <a:solidFill>
                  <a:prstClr val="white"/>
                </a:solidFill>
              </a:rPr>
              <a:t>05/25/22</a:t>
            </a:r>
          </a:p>
        </p:txBody>
      </p:sp>
      <p:cxnSp>
        <p:nvCxnSpPr>
          <p:cNvPr id="3" name="Straight Connector 2">
            <a:extLst>
              <a:ext uri="{FF2B5EF4-FFF2-40B4-BE49-F238E27FC236}">
                <a16:creationId xmlns:a16="http://schemas.microsoft.com/office/drawing/2014/main" id="{4446A0A5-6016-444C-9B23-AE26A256D76A}"/>
              </a:ext>
            </a:extLst>
          </p:cNvPr>
          <p:cNvCxnSpPr/>
          <p:nvPr/>
        </p:nvCxnSpPr>
        <p:spPr>
          <a:xfrm>
            <a:off x="6155698" y="1017841"/>
            <a:ext cx="0" cy="867266"/>
          </a:xfrm>
          <a:prstGeom prst="line">
            <a:avLst/>
          </a:prstGeom>
          <a:ln w="53975">
            <a:solidFill>
              <a:srgbClr val="78AC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502FDE8-7125-463A-9D79-64333652EC4B}"/>
              </a:ext>
            </a:extLst>
          </p:cNvPr>
          <p:cNvSpPr txBox="1"/>
          <p:nvPr/>
        </p:nvSpPr>
        <p:spPr>
          <a:xfrm>
            <a:off x="4134431" y="2067736"/>
            <a:ext cx="2106113" cy="369332"/>
          </a:xfrm>
          <a:prstGeom prst="rect">
            <a:avLst/>
          </a:prstGeom>
          <a:noFill/>
        </p:spPr>
        <p:txBody>
          <a:bodyPr wrap="square" rtlCol="0">
            <a:spAutoFit/>
          </a:bodyPr>
          <a:lstStyle/>
          <a:p>
            <a:r>
              <a:rPr lang="en-US" dirty="0">
                <a:solidFill>
                  <a:schemeClr val="bg1"/>
                </a:solidFill>
              </a:rPr>
              <a:t>Event sponsored by </a:t>
            </a:r>
          </a:p>
        </p:txBody>
      </p:sp>
      <p:pic>
        <p:nvPicPr>
          <p:cNvPr id="10" name="Picture 9">
            <a:extLst>
              <a:ext uri="{FF2B5EF4-FFF2-40B4-BE49-F238E27FC236}">
                <a16:creationId xmlns:a16="http://schemas.microsoft.com/office/drawing/2014/main" id="{88742B3F-AD7B-4673-B245-9BB36E120A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7618" y="2067736"/>
            <a:ext cx="1639681" cy="496560"/>
          </a:xfrm>
          <a:prstGeom prst="rect">
            <a:avLst/>
          </a:prstGeom>
        </p:spPr>
      </p:pic>
      <p:sp>
        <p:nvSpPr>
          <p:cNvPr id="9" name="Rectangle 8">
            <a:extLst>
              <a:ext uri="{FF2B5EF4-FFF2-40B4-BE49-F238E27FC236}">
                <a16:creationId xmlns:a16="http://schemas.microsoft.com/office/drawing/2014/main" id="{81DA1CA5-DAB0-4BA1-A0A9-CA482FD760C6}"/>
              </a:ext>
            </a:extLst>
          </p:cNvPr>
          <p:cNvSpPr/>
          <p:nvPr/>
        </p:nvSpPr>
        <p:spPr>
          <a:xfrm>
            <a:off x="1261140" y="4337343"/>
            <a:ext cx="9515715" cy="707886"/>
          </a:xfrm>
          <a:prstGeom prst="rect">
            <a:avLst/>
          </a:prstGeom>
        </p:spPr>
        <p:txBody>
          <a:bodyPr wrap="square">
            <a:spAutoFit/>
          </a:bodyPr>
          <a:lstStyle/>
          <a:p>
            <a:pPr algn="ctr">
              <a:spcBef>
                <a:spcPts val="1200"/>
              </a:spcBef>
            </a:pPr>
            <a:r>
              <a:rPr lang="en-US" sz="2000" i="1" dirty="0">
                <a:solidFill>
                  <a:srgbClr val="FFFFFF"/>
                </a:solidFill>
                <a:latin typeface="+mj-lt"/>
              </a:rPr>
              <a:t>The following slides contain the information and links referenced throughout this webinar. Please feel free to reach out to us with any questions about the information or the products. </a:t>
            </a:r>
            <a:endParaRPr lang="en-US" sz="2000" i="1" dirty="0">
              <a:latin typeface="+mj-lt"/>
            </a:endParaRPr>
          </a:p>
        </p:txBody>
      </p:sp>
      <p:sp>
        <p:nvSpPr>
          <p:cNvPr id="15" name="Rectangle 14">
            <a:extLst>
              <a:ext uri="{FF2B5EF4-FFF2-40B4-BE49-F238E27FC236}">
                <a16:creationId xmlns:a16="http://schemas.microsoft.com/office/drawing/2014/main" id="{FE3A5C11-9B65-43A9-ADE6-7182F4146BB3}"/>
              </a:ext>
            </a:extLst>
          </p:cNvPr>
          <p:cNvSpPr/>
          <p:nvPr/>
        </p:nvSpPr>
        <p:spPr>
          <a:xfrm>
            <a:off x="4626545" y="5637320"/>
            <a:ext cx="4238322" cy="707886"/>
          </a:xfrm>
          <a:prstGeom prst="rect">
            <a:avLst/>
          </a:prstGeom>
        </p:spPr>
        <p:txBody>
          <a:bodyPr wrap="square">
            <a:spAutoFit/>
          </a:bodyPr>
          <a:lstStyle/>
          <a:p>
            <a:r>
              <a:rPr lang="en-US" sz="2000" dirty="0">
                <a:solidFill>
                  <a:schemeClr val="bg1"/>
                </a:solidFill>
                <a:latin typeface="+mj-lt"/>
                <a:hlinkClick r:id="rId4">
                  <a:extLst>
                    <a:ext uri="{A12FA001-AC4F-418D-AE19-62706E023703}">
                      <ahyp:hlinkClr xmlns:ahyp="http://schemas.microsoft.com/office/drawing/2018/hyperlinkcolor" val="tx"/>
                    </a:ext>
                  </a:extLst>
                </a:hlinkClick>
              </a:rPr>
              <a:t>greamsnyder@curbellmedical.com</a:t>
            </a:r>
            <a:endParaRPr lang="en-US" sz="2000" dirty="0">
              <a:solidFill>
                <a:schemeClr val="bg1"/>
              </a:solidFill>
              <a:latin typeface="+mj-lt"/>
            </a:endParaRPr>
          </a:p>
          <a:p>
            <a:endParaRPr lang="en-US" sz="2000" dirty="0">
              <a:solidFill>
                <a:schemeClr val="bg1"/>
              </a:solidFill>
              <a:latin typeface="+mj-lt"/>
            </a:endParaRPr>
          </a:p>
        </p:txBody>
      </p:sp>
      <p:pic>
        <p:nvPicPr>
          <p:cNvPr id="2052" name="Picture 4" descr="Email">
            <a:extLst>
              <a:ext uri="{FF2B5EF4-FFF2-40B4-BE49-F238E27FC236}">
                <a16:creationId xmlns:a16="http://schemas.microsoft.com/office/drawing/2014/main" id="{03A3079C-AB5D-47C8-8C39-C33C1ABEA5E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49931" y="5686611"/>
            <a:ext cx="348916" cy="34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841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Slide Number Placeholder 2">
            <a:extLst>
              <a:ext uri="{FF2B5EF4-FFF2-40B4-BE49-F238E27FC236}">
                <a16:creationId xmlns:a16="http://schemas.microsoft.com/office/drawing/2014/main" id="{AA0269A4-CEC5-497E-98E8-11FB3A2C80AB}"/>
              </a:ext>
            </a:extLst>
          </p:cNvPr>
          <p:cNvSpPr>
            <a:spLocks noGrp="1"/>
          </p:cNvSpPr>
          <p:nvPr>
            <p:ph type="sldNum" sz="quarter" idx="12"/>
          </p:nvPr>
        </p:nvSpPr>
        <p:spPr/>
        <p:txBody>
          <a:bodyPr/>
          <a:lstStyle/>
          <a:p>
            <a:fld id="{13D2E340-0663-474B-992C-9192B5C45E57}" type="slidenum">
              <a:rPr lang="en-US" noProof="0" smtClean="0"/>
              <a:t>53</a:t>
            </a:fld>
            <a:endParaRPr lang="en-US" noProof="0" dirty="0"/>
          </a:p>
        </p:txBody>
      </p:sp>
      <p:sp>
        <p:nvSpPr>
          <p:cNvPr id="3" name="Content Placeholder 2"/>
          <p:cNvSpPr>
            <a:spLocks noGrp="1"/>
          </p:cNvSpPr>
          <p:nvPr>
            <p:ph sz="quarter" idx="19"/>
          </p:nvPr>
        </p:nvSpPr>
        <p:spPr>
          <a:xfrm>
            <a:off x="1630837" y="1723363"/>
            <a:ext cx="9005079" cy="5134637"/>
          </a:xfrm>
        </p:spPr>
        <p:txBody>
          <a:bodyPr>
            <a:noAutofit/>
          </a:bodyPr>
          <a:lstStyle/>
          <a:p>
            <a:pPr>
              <a:lnSpc>
                <a:spcPct val="100000"/>
              </a:lnSpc>
              <a:spcBef>
                <a:spcPts val="0"/>
              </a:spcBef>
              <a:spcAft>
                <a:spcPts val="1800"/>
              </a:spcAft>
            </a:pPr>
            <a:r>
              <a:rPr lang="en-US" b="1" dirty="0"/>
              <a:t>AHRQ, Patient Safety Network </a:t>
            </a:r>
            <a:r>
              <a:rPr lang="en-US" dirty="0"/>
              <a:t>[</a:t>
            </a:r>
            <a:r>
              <a:rPr lang="en-US" dirty="0" err="1"/>
              <a:t>PSNet</a:t>
            </a:r>
            <a:r>
              <a:rPr lang="en-US" dirty="0"/>
              <a:t>],  Patient Safety Primer:  Falls. Updated Sept. 2019). Available:  </a:t>
            </a:r>
            <a:r>
              <a:rPr lang="en-US" dirty="0">
                <a:hlinkClick r:id="rId2"/>
              </a:rPr>
              <a:t>https://psnet.ahrq.gov/primer/falls</a:t>
            </a:r>
            <a:endParaRPr lang="en-US" dirty="0"/>
          </a:p>
          <a:p>
            <a:pPr>
              <a:lnSpc>
                <a:spcPct val="100000"/>
              </a:lnSpc>
              <a:spcBef>
                <a:spcPts val="0"/>
              </a:spcBef>
              <a:spcAft>
                <a:spcPts val="1800"/>
              </a:spcAft>
            </a:pPr>
            <a:r>
              <a:rPr lang="en-US" dirty="0"/>
              <a:t>Ellis S, Mendel R, Nir M. (2006). </a:t>
            </a:r>
            <a:r>
              <a:rPr lang="en-US" b="1" dirty="0"/>
              <a:t>Learning from successful and failed experience: The moderating role of kind of after-event review</a:t>
            </a:r>
            <a:r>
              <a:rPr lang="en-US" dirty="0"/>
              <a:t>. </a:t>
            </a:r>
            <a:r>
              <a:rPr lang="en-US" i="1" dirty="0"/>
              <a:t>J Appl Psychol;91</a:t>
            </a:r>
            <a:r>
              <a:rPr lang="en-US" dirty="0"/>
              <a:t>(3):669–80.</a:t>
            </a:r>
          </a:p>
          <a:p>
            <a:pPr>
              <a:lnSpc>
                <a:spcPct val="100000"/>
              </a:lnSpc>
              <a:spcBef>
                <a:spcPts val="0"/>
              </a:spcBef>
              <a:spcAft>
                <a:spcPts val="1800"/>
              </a:spcAft>
            </a:pPr>
            <a:r>
              <a:rPr lang="en-US" dirty="0"/>
              <a:t>Jones, K.J.,. Crowe, J., Allen, J.A., Skinner, A.M., High, R., Kennel, V., &amp; Reiter-</a:t>
            </a:r>
            <a:r>
              <a:rPr lang="en-US" dirty="0" err="1"/>
              <a:t>Palmon</a:t>
            </a:r>
            <a:r>
              <a:rPr lang="en-US" dirty="0"/>
              <a:t>, R.  (2019).   </a:t>
            </a:r>
            <a:r>
              <a:rPr lang="en-US" b="1" dirty="0"/>
              <a:t>The impact of post-fall huddles on repeat fall rates and perceptions of safety culture:  a quasi-experimental evaluation of a patient safety demonstration project.  </a:t>
            </a:r>
            <a:r>
              <a:rPr lang="en-US" dirty="0"/>
              <a:t> BMC  </a:t>
            </a:r>
            <a:r>
              <a:rPr lang="en-US" i="1" dirty="0"/>
              <a:t>Health Services Research.  19</a:t>
            </a:r>
            <a:r>
              <a:rPr lang="en-US" dirty="0"/>
              <a:t>: 650: </a:t>
            </a:r>
            <a:r>
              <a:rPr lang="en-US" dirty="0">
                <a:hlinkClick r:id="rId3"/>
              </a:rPr>
              <a:t>https://bmchealthservres.biomedcentral.com/track/pdf/10.1186/s12913-019-4453-y.pdf</a:t>
            </a:r>
            <a:endParaRPr lang="en-US" dirty="0"/>
          </a:p>
        </p:txBody>
      </p:sp>
    </p:spTree>
    <p:extLst>
      <p:ext uri="{BB962C8B-B14F-4D97-AF65-F5344CB8AC3E}">
        <p14:creationId xmlns:p14="http://schemas.microsoft.com/office/powerpoint/2010/main" val="4195989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Slide Number Placeholder 2">
            <a:extLst>
              <a:ext uri="{FF2B5EF4-FFF2-40B4-BE49-F238E27FC236}">
                <a16:creationId xmlns:a16="http://schemas.microsoft.com/office/drawing/2014/main" id="{0D3EFA66-0474-4587-B0EC-34A3A63958E4}"/>
              </a:ext>
            </a:extLst>
          </p:cNvPr>
          <p:cNvSpPr>
            <a:spLocks noGrp="1"/>
          </p:cNvSpPr>
          <p:nvPr>
            <p:ph type="sldNum" sz="quarter" idx="12"/>
          </p:nvPr>
        </p:nvSpPr>
        <p:spPr/>
        <p:txBody>
          <a:bodyPr/>
          <a:lstStyle/>
          <a:p>
            <a:fld id="{13D2E340-0663-474B-992C-9192B5C45E57}" type="slidenum">
              <a:rPr lang="en-US" noProof="0" smtClean="0"/>
              <a:t>54</a:t>
            </a:fld>
            <a:endParaRPr lang="en-US" noProof="0" dirty="0"/>
          </a:p>
        </p:txBody>
      </p:sp>
      <p:sp>
        <p:nvSpPr>
          <p:cNvPr id="3" name="Content Placeholder 2"/>
          <p:cNvSpPr>
            <a:spLocks noGrp="1"/>
          </p:cNvSpPr>
          <p:nvPr>
            <p:ph sz="quarter" idx="19"/>
          </p:nvPr>
        </p:nvSpPr>
        <p:spPr>
          <a:xfrm>
            <a:off x="1630837" y="1723364"/>
            <a:ext cx="9005079" cy="4173584"/>
          </a:xfrm>
        </p:spPr>
        <p:txBody>
          <a:bodyPr>
            <a:noAutofit/>
          </a:bodyPr>
          <a:lstStyle/>
          <a:p>
            <a:pPr>
              <a:spcBef>
                <a:spcPts val="0"/>
              </a:spcBef>
              <a:spcAft>
                <a:spcPts val="1800"/>
              </a:spcAft>
            </a:pPr>
            <a:r>
              <a:rPr lang="en-US" b="1" dirty="0"/>
              <a:t>National Falls Toolkit. </a:t>
            </a:r>
            <a:r>
              <a:rPr lang="en-US" dirty="0"/>
              <a:t>(2014).  Post fall huddle resources. Department of Veterans Affairs. </a:t>
            </a:r>
            <a:r>
              <a:rPr lang="en-US" dirty="0">
                <a:hlinkClick r:id="rId2"/>
              </a:rPr>
              <a:t>https://www.patientsafety.va.gov/professionals/onthejob/falls.asp</a:t>
            </a:r>
            <a:endParaRPr lang="en-US" dirty="0"/>
          </a:p>
          <a:p>
            <a:pPr>
              <a:spcBef>
                <a:spcPts val="0"/>
              </a:spcBef>
              <a:spcAft>
                <a:spcPts val="1800"/>
              </a:spcAft>
            </a:pPr>
            <a:r>
              <a:rPr lang="en-US" b="1" dirty="0"/>
              <a:t>Preventing Falls in Hospitals</a:t>
            </a:r>
            <a:r>
              <a:rPr lang="en-US" dirty="0"/>
              <a:t>. Content last reviewed March 2021. Agency for Healthcare Research and Quality, Rockville, MD. </a:t>
            </a:r>
            <a:r>
              <a:rPr lang="en-US" dirty="0">
                <a:hlinkClick r:id="rId3"/>
              </a:rPr>
              <a:t>https://www.ahrq.gov/patient-safety/settings/hospital/fall-prevention/toolkit/index.html</a:t>
            </a:r>
            <a:endParaRPr lang="en-US" dirty="0"/>
          </a:p>
          <a:p>
            <a:pPr>
              <a:spcBef>
                <a:spcPts val="0"/>
              </a:spcBef>
              <a:spcAft>
                <a:spcPts val="1800"/>
              </a:spcAft>
            </a:pPr>
            <a:r>
              <a:rPr lang="en-US" dirty="0"/>
              <a:t>Tannenbaum SI, </a:t>
            </a:r>
            <a:r>
              <a:rPr lang="en-US" dirty="0" err="1"/>
              <a:t>Cerasoli</a:t>
            </a:r>
            <a:r>
              <a:rPr lang="en-US" dirty="0"/>
              <a:t> CP. (2013).  </a:t>
            </a:r>
            <a:r>
              <a:rPr lang="en-US" b="1" dirty="0"/>
              <a:t>Do team and individual debriefs enhance performance?</a:t>
            </a:r>
            <a:r>
              <a:rPr lang="en-US" dirty="0"/>
              <a:t> A meta-analysis. </a:t>
            </a:r>
            <a:r>
              <a:rPr lang="en-US" i="1" dirty="0"/>
              <a:t>Hum Factors, 55</a:t>
            </a:r>
            <a:r>
              <a:rPr lang="en-US" dirty="0"/>
              <a:t>(1):231–45</a:t>
            </a:r>
          </a:p>
          <a:p>
            <a:pPr>
              <a:spcBef>
                <a:spcPts val="0"/>
              </a:spcBef>
              <a:spcAft>
                <a:spcPts val="1800"/>
              </a:spcAft>
            </a:pPr>
            <a:r>
              <a:rPr lang="en-US" dirty="0"/>
              <a:t>Care Team Conversation Podcast [E01S01] (2022) </a:t>
            </a:r>
            <a:r>
              <a:rPr lang="en-US" b="1" dirty="0"/>
              <a:t>Determining Fall-Risk Patients: Assessments VS Screenings</a:t>
            </a:r>
            <a:r>
              <a:rPr lang="en-US" dirty="0"/>
              <a:t> </a:t>
            </a:r>
            <a:r>
              <a:rPr lang="en-US" dirty="0">
                <a:hlinkClick r:id="rId4"/>
              </a:rPr>
              <a:t>https://podcasts.apple.com/us/podcast/care-team-conversations/id1611606766</a:t>
            </a:r>
            <a:endParaRPr lang="en-US" dirty="0"/>
          </a:p>
        </p:txBody>
      </p:sp>
    </p:spTree>
    <p:extLst>
      <p:ext uri="{BB962C8B-B14F-4D97-AF65-F5344CB8AC3E}">
        <p14:creationId xmlns:p14="http://schemas.microsoft.com/office/powerpoint/2010/main" val="880631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EA48-2190-4FB4-B3DD-D3F2B4082118}"/>
              </a:ext>
            </a:extLst>
          </p:cNvPr>
          <p:cNvSpPr>
            <a:spLocks noGrp="1"/>
          </p:cNvSpPr>
          <p:nvPr>
            <p:ph type="title"/>
          </p:nvPr>
        </p:nvSpPr>
        <p:spPr/>
        <p:txBody>
          <a:bodyPr>
            <a:normAutofit/>
          </a:bodyPr>
          <a:lstStyle/>
          <a:p>
            <a:r>
              <a:rPr lang="en-US" sz="4400" dirty="0"/>
              <a:t>Curbell Medical</a:t>
            </a:r>
          </a:p>
        </p:txBody>
      </p:sp>
      <p:sp>
        <p:nvSpPr>
          <p:cNvPr id="3" name="Slide Number Placeholder 2">
            <a:extLst>
              <a:ext uri="{FF2B5EF4-FFF2-40B4-BE49-F238E27FC236}">
                <a16:creationId xmlns:a16="http://schemas.microsoft.com/office/drawing/2014/main" id="{495B8DE4-35CF-4D36-9906-40A6B1782062}"/>
              </a:ext>
            </a:extLst>
          </p:cNvPr>
          <p:cNvSpPr>
            <a:spLocks noGrp="1"/>
          </p:cNvSpPr>
          <p:nvPr>
            <p:ph type="sldNum" sz="quarter" idx="12"/>
          </p:nvPr>
        </p:nvSpPr>
        <p:spPr/>
        <p:txBody>
          <a:bodyPr/>
          <a:lstStyle/>
          <a:p>
            <a:fld id="{13D2E340-0663-474B-992C-9192B5C45E57}" type="slidenum">
              <a:rPr lang="en-US" noProof="0" smtClean="0"/>
              <a:t>55</a:t>
            </a:fld>
            <a:endParaRPr lang="en-US" noProof="0" dirty="0"/>
          </a:p>
        </p:txBody>
      </p:sp>
      <p:sp>
        <p:nvSpPr>
          <p:cNvPr id="4" name="Text Placeholder 3">
            <a:extLst>
              <a:ext uri="{FF2B5EF4-FFF2-40B4-BE49-F238E27FC236}">
                <a16:creationId xmlns:a16="http://schemas.microsoft.com/office/drawing/2014/main" id="{71BA36DE-B6B7-4C18-BF43-C8DAC56EFF69}"/>
              </a:ext>
            </a:extLst>
          </p:cNvPr>
          <p:cNvSpPr>
            <a:spLocks noGrp="1"/>
          </p:cNvSpPr>
          <p:nvPr>
            <p:ph type="body" sz="quarter" idx="18"/>
          </p:nvPr>
        </p:nvSpPr>
        <p:spPr/>
        <p:txBody>
          <a:bodyPr/>
          <a:lstStyle/>
          <a:p>
            <a:r>
              <a:rPr lang="en-US" dirty="0"/>
              <a:t>Fall Management Products</a:t>
            </a:r>
          </a:p>
        </p:txBody>
      </p:sp>
      <p:sp>
        <p:nvSpPr>
          <p:cNvPr id="5" name="Content Placeholder 4">
            <a:extLst>
              <a:ext uri="{FF2B5EF4-FFF2-40B4-BE49-F238E27FC236}">
                <a16:creationId xmlns:a16="http://schemas.microsoft.com/office/drawing/2014/main" id="{D276F3F7-B871-4FF7-A91C-C0A687939406}"/>
              </a:ext>
            </a:extLst>
          </p:cNvPr>
          <p:cNvSpPr>
            <a:spLocks noGrp="1"/>
          </p:cNvSpPr>
          <p:nvPr>
            <p:ph idx="1"/>
          </p:nvPr>
        </p:nvSpPr>
        <p:spPr/>
        <p:txBody>
          <a:bodyPr anchor="b">
            <a:normAutofit/>
          </a:bodyPr>
          <a:lstStyle/>
          <a:p>
            <a:pPr>
              <a:lnSpc>
                <a:spcPct val="100000"/>
              </a:lnSpc>
              <a:spcBef>
                <a:spcPts val="0"/>
              </a:spcBef>
            </a:pPr>
            <a:r>
              <a:rPr lang="en-US" sz="1400" dirty="0">
                <a:solidFill>
                  <a:schemeClr val="dk1"/>
                </a:solidFill>
                <a:ea typeface="Tahoma"/>
                <a:cs typeface="Tahoma"/>
                <a:sym typeface="Tahoma"/>
                <a:hlinkClick r:id="rId3"/>
              </a:rPr>
              <a:t>Bed</a:t>
            </a:r>
          </a:p>
          <a:p>
            <a:pPr>
              <a:lnSpc>
                <a:spcPct val="100000"/>
              </a:lnSpc>
              <a:spcBef>
                <a:spcPts val="0"/>
              </a:spcBef>
            </a:pPr>
            <a:r>
              <a:rPr lang="en-US" sz="1400" dirty="0">
                <a:solidFill>
                  <a:schemeClr val="dk1"/>
                </a:solidFill>
                <a:ea typeface="Tahoma"/>
                <a:cs typeface="Tahoma"/>
                <a:sym typeface="Tahoma"/>
                <a:hlinkClick r:id="rId3"/>
              </a:rPr>
              <a:t>Sensor Pads</a:t>
            </a:r>
            <a:endParaRPr lang="en-US" sz="1400" dirty="0">
              <a:solidFill>
                <a:schemeClr val="dk1"/>
              </a:solidFill>
              <a:ea typeface="Tahoma"/>
              <a:cs typeface="Tahoma"/>
              <a:sym typeface="Tahoma"/>
            </a:endParaRPr>
          </a:p>
          <a:p>
            <a:pPr>
              <a:lnSpc>
                <a:spcPct val="100000"/>
              </a:lnSpc>
              <a:spcBef>
                <a:spcPts val="0"/>
              </a:spcBef>
            </a:pPr>
            <a:endParaRPr lang="en-US" sz="1400" dirty="0">
              <a:solidFill>
                <a:srgbClr val="FFC39F"/>
              </a:solidFill>
              <a:ea typeface="Tahoma"/>
              <a:cs typeface="Tahoma"/>
              <a:sym typeface="Tahoma"/>
            </a:endParaRPr>
          </a:p>
        </p:txBody>
      </p:sp>
      <p:sp>
        <p:nvSpPr>
          <p:cNvPr id="6" name="Text Placeholder 5">
            <a:extLst>
              <a:ext uri="{FF2B5EF4-FFF2-40B4-BE49-F238E27FC236}">
                <a16:creationId xmlns:a16="http://schemas.microsoft.com/office/drawing/2014/main" id="{4A934071-8BA2-4BE1-A7D0-85CE74A5B315}"/>
              </a:ext>
            </a:extLst>
          </p:cNvPr>
          <p:cNvSpPr>
            <a:spLocks noGrp="1"/>
          </p:cNvSpPr>
          <p:nvPr>
            <p:ph type="body" sz="quarter" idx="13"/>
          </p:nvPr>
        </p:nvSpPr>
        <p:spPr/>
        <p:txBody>
          <a:bodyPr anchor="b"/>
          <a:lstStyle/>
          <a:p>
            <a:pPr>
              <a:lnSpc>
                <a:spcPct val="100000"/>
              </a:lnSpc>
              <a:spcBef>
                <a:spcPts val="0"/>
              </a:spcBef>
            </a:pPr>
            <a:r>
              <a:rPr lang="en-US" dirty="0">
                <a:hlinkClick r:id="rId3"/>
              </a:rPr>
              <a:t>Chair</a:t>
            </a:r>
          </a:p>
          <a:p>
            <a:pPr>
              <a:lnSpc>
                <a:spcPct val="100000"/>
              </a:lnSpc>
              <a:spcBef>
                <a:spcPts val="0"/>
              </a:spcBef>
            </a:pPr>
            <a:r>
              <a:rPr lang="en-US" dirty="0">
                <a:hlinkClick r:id="rId3"/>
              </a:rPr>
              <a:t>Sensor Pads</a:t>
            </a:r>
            <a:endParaRPr lang="en-US" dirty="0"/>
          </a:p>
          <a:p>
            <a:pPr>
              <a:lnSpc>
                <a:spcPct val="100000"/>
              </a:lnSpc>
              <a:spcBef>
                <a:spcPts val="0"/>
              </a:spcBef>
            </a:pPr>
            <a:endParaRPr lang="en-US" dirty="0"/>
          </a:p>
        </p:txBody>
      </p:sp>
      <p:sp>
        <p:nvSpPr>
          <p:cNvPr id="7" name="Text Placeholder 6">
            <a:extLst>
              <a:ext uri="{FF2B5EF4-FFF2-40B4-BE49-F238E27FC236}">
                <a16:creationId xmlns:a16="http://schemas.microsoft.com/office/drawing/2014/main" id="{E40530AD-49D5-4E24-9D47-6673F785011E}"/>
              </a:ext>
            </a:extLst>
          </p:cNvPr>
          <p:cNvSpPr>
            <a:spLocks noGrp="1"/>
          </p:cNvSpPr>
          <p:nvPr>
            <p:ph type="body" sz="quarter" idx="14"/>
          </p:nvPr>
        </p:nvSpPr>
        <p:spPr/>
        <p:txBody>
          <a:bodyPr anchor="b"/>
          <a:lstStyle/>
          <a:p>
            <a:pPr>
              <a:lnSpc>
                <a:spcPct val="100000"/>
              </a:lnSpc>
              <a:spcBef>
                <a:spcPts val="0"/>
              </a:spcBef>
            </a:pPr>
            <a:r>
              <a:rPr lang="en-US" dirty="0">
                <a:hlinkClick r:id="rId4"/>
              </a:rPr>
              <a:t>Fall Management Monitors</a:t>
            </a:r>
            <a:endParaRPr lang="en-US" dirty="0"/>
          </a:p>
          <a:p>
            <a:pPr>
              <a:lnSpc>
                <a:spcPct val="100000"/>
              </a:lnSpc>
              <a:spcBef>
                <a:spcPts val="0"/>
              </a:spcBef>
            </a:pPr>
            <a:endParaRPr lang="en-US" dirty="0"/>
          </a:p>
        </p:txBody>
      </p:sp>
      <p:sp>
        <p:nvSpPr>
          <p:cNvPr id="8" name="Text Placeholder 7">
            <a:extLst>
              <a:ext uri="{FF2B5EF4-FFF2-40B4-BE49-F238E27FC236}">
                <a16:creationId xmlns:a16="http://schemas.microsoft.com/office/drawing/2014/main" id="{08131672-B266-4DB8-A39C-740B27965095}"/>
              </a:ext>
            </a:extLst>
          </p:cNvPr>
          <p:cNvSpPr>
            <a:spLocks noGrp="1"/>
          </p:cNvSpPr>
          <p:nvPr>
            <p:ph type="body" sz="quarter" idx="19"/>
          </p:nvPr>
        </p:nvSpPr>
        <p:spPr/>
        <p:txBody>
          <a:bodyPr anchor="b"/>
          <a:lstStyle/>
          <a:p>
            <a:pPr>
              <a:lnSpc>
                <a:spcPct val="100000"/>
              </a:lnSpc>
              <a:spcBef>
                <a:spcPts val="0"/>
              </a:spcBef>
            </a:pPr>
            <a:r>
              <a:rPr lang="en-US" dirty="0">
                <a:hlinkClick r:id="rId5"/>
              </a:rPr>
              <a:t>Floor Mat</a:t>
            </a:r>
          </a:p>
          <a:p>
            <a:pPr>
              <a:lnSpc>
                <a:spcPct val="100000"/>
              </a:lnSpc>
              <a:spcBef>
                <a:spcPts val="0"/>
              </a:spcBef>
            </a:pPr>
            <a:r>
              <a:rPr lang="en-US" dirty="0">
                <a:hlinkClick r:id="rId5"/>
              </a:rPr>
              <a:t> Sensor </a:t>
            </a:r>
            <a:endParaRPr lang="en-US" dirty="0"/>
          </a:p>
          <a:p>
            <a:pPr>
              <a:lnSpc>
                <a:spcPct val="100000"/>
              </a:lnSpc>
              <a:spcBef>
                <a:spcPts val="0"/>
              </a:spcBef>
            </a:pPr>
            <a:endParaRPr lang="en-US" dirty="0"/>
          </a:p>
        </p:txBody>
      </p:sp>
      <p:sp>
        <p:nvSpPr>
          <p:cNvPr id="9" name="Text Placeholder 8">
            <a:extLst>
              <a:ext uri="{FF2B5EF4-FFF2-40B4-BE49-F238E27FC236}">
                <a16:creationId xmlns:a16="http://schemas.microsoft.com/office/drawing/2014/main" id="{1308541B-11E8-49A3-AC4E-554336122212}"/>
              </a:ext>
            </a:extLst>
          </p:cNvPr>
          <p:cNvSpPr>
            <a:spLocks noGrp="1"/>
          </p:cNvSpPr>
          <p:nvPr>
            <p:ph type="body" sz="quarter" idx="20"/>
          </p:nvPr>
        </p:nvSpPr>
        <p:spPr/>
        <p:txBody>
          <a:bodyPr anchor="b"/>
          <a:lstStyle/>
          <a:p>
            <a:pPr>
              <a:lnSpc>
                <a:spcPct val="100000"/>
              </a:lnSpc>
              <a:spcBef>
                <a:spcPts val="0"/>
              </a:spcBef>
            </a:pPr>
            <a:r>
              <a:rPr lang="en-US" dirty="0">
                <a:hlinkClick r:id="rId6"/>
              </a:rPr>
              <a:t>Seat Belt </a:t>
            </a:r>
          </a:p>
          <a:p>
            <a:pPr>
              <a:lnSpc>
                <a:spcPct val="100000"/>
              </a:lnSpc>
              <a:spcBef>
                <a:spcPts val="0"/>
              </a:spcBef>
            </a:pPr>
            <a:r>
              <a:rPr lang="en-US" dirty="0">
                <a:hlinkClick r:id="rId6"/>
              </a:rPr>
              <a:t>Sensor</a:t>
            </a:r>
            <a:endParaRPr lang="en-US" dirty="0"/>
          </a:p>
          <a:p>
            <a:pPr>
              <a:lnSpc>
                <a:spcPct val="100000"/>
              </a:lnSpc>
              <a:spcBef>
                <a:spcPts val="0"/>
              </a:spcBef>
            </a:pPr>
            <a:endParaRPr lang="en-US" dirty="0"/>
          </a:p>
        </p:txBody>
      </p:sp>
      <p:sp>
        <p:nvSpPr>
          <p:cNvPr id="10" name="Text Placeholder 9">
            <a:extLst>
              <a:ext uri="{FF2B5EF4-FFF2-40B4-BE49-F238E27FC236}">
                <a16:creationId xmlns:a16="http://schemas.microsoft.com/office/drawing/2014/main" id="{9C51C4B2-A35B-47A1-9665-791C13BCCEB5}"/>
              </a:ext>
            </a:extLst>
          </p:cNvPr>
          <p:cNvSpPr>
            <a:spLocks noGrp="1"/>
          </p:cNvSpPr>
          <p:nvPr>
            <p:ph type="body" sz="quarter" idx="21"/>
          </p:nvPr>
        </p:nvSpPr>
        <p:spPr/>
        <p:txBody>
          <a:bodyPr anchor="b"/>
          <a:lstStyle/>
          <a:p>
            <a:pPr>
              <a:spcBef>
                <a:spcPts val="0"/>
              </a:spcBef>
            </a:pPr>
            <a:r>
              <a:rPr lang="en-US" dirty="0">
                <a:hlinkClick r:id="rId7"/>
              </a:rPr>
              <a:t>Fall Management Accessories</a:t>
            </a:r>
            <a:endParaRPr lang="en-US" dirty="0"/>
          </a:p>
          <a:p>
            <a:pPr>
              <a:spcBef>
                <a:spcPts val="0"/>
              </a:spcBef>
            </a:pPr>
            <a:endParaRPr lang="en-US" dirty="0"/>
          </a:p>
        </p:txBody>
      </p:sp>
      <p:sp>
        <p:nvSpPr>
          <p:cNvPr id="25" name="Rectangle 24">
            <a:extLst>
              <a:ext uri="{FF2B5EF4-FFF2-40B4-BE49-F238E27FC236}">
                <a16:creationId xmlns:a16="http://schemas.microsoft.com/office/drawing/2014/main" id="{3A877352-DF0C-40C9-BECD-BA0954EBD615}"/>
              </a:ext>
            </a:extLst>
          </p:cNvPr>
          <p:cNvSpPr/>
          <p:nvPr/>
        </p:nvSpPr>
        <p:spPr>
          <a:xfrm>
            <a:off x="7392449" y="3516591"/>
            <a:ext cx="1783080" cy="1788106"/>
          </a:xfrm>
          <a:prstGeom prst="rect">
            <a:avLst/>
          </a:prstGeom>
          <a:solidFill>
            <a:srgbClr val="F0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s://www.curbellmedical.com/wp-content/uploads/2019/08/tab-bc600.jpg">
            <a:extLst>
              <a:ext uri="{FF2B5EF4-FFF2-40B4-BE49-F238E27FC236}">
                <a16:creationId xmlns:a16="http://schemas.microsoft.com/office/drawing/2014/main" id="{6A98AAA4-E77B-4A1C-8B07-C44CA6DD3568}"/>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9583440" y="662180"/>
            <a:ext cx="1633446" cy="17881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8D9E266-DBA7-43BF-97C3-45C15D3E4CCB}"/>
              </a:ext>
            </a:extLst>
          </p:cNvPr>
          <p:cNvPicPr>
            <a:picLocks/>
          </p:cNvPicPr>
          <p:nvPr/>
        </p:nvPicPr>
        <p:blipFill>
          <a:blip r:embed="rId9"/>
          <a:stretch>
            <a:fillRect/>
          </a:stretch>
        </p:blipFill>
        <p:spPr>
          <a:xfrm>
            <a:off x="7394187" y="646971"/>
            <a:ext cx="1783080" cy="1803316"/>
          </a:xfrm>
          <a:prstGeom prst="rect">
            <a:avLst/>
          </a:prstGeom>
        </p:spPr>
      </p:pic>
      <p:pic>
        <p:nvPicPr>
          <p:cNvPr id="22" name="Picture 21">
            <a:extLst>
              <a:ext uri="{FF2B5EF4-FFF2-40B4-BE49-F238E27FC236}">
                <a16:creationId xmlns:a16="http://schemas.microsoft.com/office/drawing/2014/main" id="{8BF6B4B4-6ABC-4669-A7FB-D897001DB47E}"/>
              </a:ext>
            </a:extLst>
          </p:cNvPr>
          <p:cNvPicPr>
            <a:picLocks/>
          </p:cNvPicPr>
          <p:nvPr/>
        </p:nvPicPr>
        <p:blipFill>
          <a:blip r:embed="rId10"/>
          <a:stretch>
            <a:fillRect/>
          </a:stretch>
        </p:blipFill>
        <p:spPr>
          <a:xfrm>
            <a:off x="5233165" y="649823"/>
            <a:ext cx="1783080" cy="1800463"/>
          </a:xfrm>
          <a:prstGeom prst="rect">
            <a:avLst/>
          </a:prstGeom>
        </p:spPr>
      </p:pic>
      <p:pic>
        <p:nvPicPr>
          <p:cNvPr id="23" name="Picture 22">
            <a:extLst>
              <a:ext uri="{FF2B5EF4-FFF2-40B4-BE49-F238E27FC236}">
                <a16:creationId xmlns:a16="http://schemas.microsoft.com/office/drawing/2014/main" id="{1732B810-B929-4B93-B44A-ABE5E1BF6A04}"/>
              </a:ext>
            </a:extLst>
          </p:cNvPr>
          <p:cNvPicPr>
            <a:picLocks/>
          </p:cNvPicPr>
          <p:nvPr/>
        </p:nvPicPr>
        <p:blipFill rotWithShape="1">
          <a:blip r:embed="rId11" cstate="screen">
            <a:extLst>
              <a:ext uri="{28A0092B-C50C-407E-A947-70E740481C1C}">
                <a14:useLocalDpi xmlns:a14="http://schemas.microsoft.com/office/drawing/2010/main"/>
              </a:ext>
            </a:extLst>
          </a:blip>
          <a:srcRect l="32940" r="32951" b="24466"/>
          <a:stretch/>
        </p:blipFill>
        <p:spPr>
          <a:xfrm>
            <a:off x="5245522" y="3516591"/>
            <a:ext cx="1783080" cy="1788106"/>
          </a:xfrm>
          <a:prstGeom prst="rect">
            <a:avLst/>
          </a:prstGeom>
        </p:spPr>
      </p:pic>
      <p:pic>
        <p:nvPicPr>
          <p:cNvPr id="24" name="Picture 23">
            <a:extLst>
              <a:ext uri="{FF2B5EF4-FFF2-40B4-BE49-F238E27FC236}">
                <a16:creationId xmlns:a16="http://schemas.microsoft.com/office/drawing/2014/main" id="{C053FFFC-0850-49A0-AF6D-A16E11FC3C39}"/>
              </a:ext>
            </a:extLst>
          </p:cNvPr>
          <p:cNvPicPr>
            <a:picLocks noChangeAspect="1"/>
          </p:cNvPicPr>
          <p:nvPr/>
        </p:nvPicPr>
        <p:blipFill>
          <a:blip r:embed="rId12"/>
          <a:stretch>
            <a:fillRect/>
          </a:stretch>
        </p:blipFill>
        <p:spPr>
          <a:xfrm>
            <a:off x="7392449" y="3516591"/>
            <a:ext cx="1783080" cy="1558579"/>
          </a:xfrm>
          <a:prstGeom prst="rect">
            <a:avLst/>
          </a:prstGeom>
        </p:spPr>
      </p:pic>
      <p:pic>
        <p:nvPicPr>
          <p:cNvPr id="29" name="Picture 6" descr="See the source image">
            <a:extLst>
              <a:ext uri="{FF2B5EF4-FFF2-40B4-BE49-F238E27FC236}">
                <a16:creationId xmlns:a16="http://schemas.microsoft.com/office/drawing/2014/main" id="{E1CA65A4-E1BE-4B4F-BE32-9F18CDBF987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9494743" y="3516591"/>
            <a:ext cx="1783928" cy="1801368"/>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D3065031-529C-4B16-8D44-667FE31F1A95}"/>
              </a:ext>
            </a:extLst>
          </p:cNvPr>
          <p:cNvSpPr/>
          <p:nvPr/>
        </p:nvSpPr>
        <p:spPr>
          <a:xfrm>
            <a:off x="10922537" y="3762189"/>
            <a:ext cx="356134" cy="120970"/>
          </a:xfrm>
          <a:prstGeom prst="rect">
            <a:avLst/>
          </a:prstGeom>
          <a:solidFill>
            <a:srgbClr val="D2C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529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7" name="Google Shape;857;p46"/>
          <p:cNvSpPr txBox="1"/>
          <p:nvPr/>
        </p:nvSpPr>
        <p:spPr>
          <a:xfrm>
            <a:off x="0" y="0"/>
            <a:ext cx="4885752" cy="100193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434343"/>
              </a:buClr>
              <a:buSzPts val="2200"/>
              <a:buFont typeface="Oswald"/>
              <a:buNone/>
            </a:pPr>
            <a:r>
              <a:rPr lang="en-US" sz="2400" b="0" i="0" u="none" strike="noStrike" cap="none" dirty="0">
                <a:solidFill>
                  <a:schemeClr val="lt1"/>
                </a:solidFill>
                <a:ea typeface="Tahoma"/>
                <a:cs typeface="Tahoma"/>
                <a:sym typeface="Tahoma"/>
              </a:rPr>
              <a:t>BC600 Cordless/Corded FM Monitor</a:t>
            </a:r>
            <a:endParaRPr dirty="0"/>
          </a:p>
        </p:txBody>
      </p:sp>
      <p:sp>
        <p:nvSpPr>
          <p:cNvPr id="858" name="Google Shape;858;p46"/>
          <p:cNvSpPr txBox="1"/>
          <p:nvPr/>
        </p:nvSpPr>
        <p:spPr>
          <a:xfrm>
            <a:off x="274182" y="1655211"/>
            <a:ext cx="4509872" cy="3842846"/>
          </a:xfrm>
          <a:prstGeom prst="rect">
            <a:avLst/>
          </a:prstGeom>
          <a:noFill/>
          <a:ln>
            <a:noFill/>
          </a:ln>
        </p:spPr>
        <p:txBody>
          <a:bodyPr spcFirstLastPara="1" wrap="square" lIns="0" tIns="0" rIns="0" bIns="0" anchor="t" anchorCtr="0">
            <a:noAutofit/>
          </a:bodyPr>
          <a:lstStyle/>
          <a:p>
            <a:pPr marL="330200" marR="0" lvl="0" indent="-285750" algn="l" rtl="0">
              <a:lnSpc>
                <a:spcPct val="115000"/>
              </a:lnSpc>
              <a:spcBef>
                <a:spcPts val="0"/>
              </a:spcBef>
              <a:spcAft>
                <a:spcPts val="0"/>
              </a:spcAft>
              <a:buClr>
                <a:schemeClr val="bg1"/>
              </a:buClr>
              <a:buSzPts val="1680"/>
              <a:buFont typeface="Arial" panose="020B0604020202020204" pitchFamily="34" charset="0"/>
              <a:buChar char="•"/>
            </a:pPr>
            <a:r>
              <a:rPr lang="en-US" sz="1400" b="0" i="0" u="none" strike="noStrike" cap="none" dirty="0">
                <a:solidFill>
                  <a:schemeClr val="bg1"/>
                </a:solidFill>
                <a:latin typeface="+mj-lt"/>
                <a:ea typeface="Tahoma"/>
                <a:cs typeface="Tahoma"/>
                <a:sym typeface="Tahoma"/>
              </a:rPr>
              <a:t>Clearly labeled, easy to read buttons and LED indicator lights</a:t>
            </a:r>
            <a:endParaRPr sz="1400" dirty="0">
              <a:solidFill>
                <a:schemeClr val="bg1"/>
              </a:solidFill>
              <a:latin typeface="+mj-lt"/>
            </a:endParaRPr>
          </a:p>
          <a:p>
            <a:pPr marL="330200" marR="0" lvl="0" indent="-285750" algn="l" rtl="0">
              <a:lnSpc>
                <a:spcPct val="115000"/>
              </a:lnSpc>
              <a:spcBef>
                <a:spcPts val="0"/>
              </a:spcBef>
              <a:spcAft>
                <a:spcPts val="0"/>
              </a:spcAft>
              <a:buClr>
                <a:schemeClr val="bg1"/>
              </a:buClr>
              <a:buSzPts val="1680"/>
              <a:buFont typeface="Arial" panose="020B0604020202020204" pitchFamily="34" charset="0"/>
              <a:buChar char="•"/>
            </a:pPr>
            <a:r>
              <a:rPr lang="en-US" sz="1400" b="0" i="0" u="none" strike="noStrike" cap="none" dirty="0">
                <a:solidFill>
                  <a:schemeClr val="bg1"/>
                </a:solidFill>
                <a:latin typeface="+mj-lt"/>
                <a:ea typeface="Tahoma"/>
                <a:cs typeface="Tahoma"/>
                <a:sym typeface="Tahoma"/>
              </a:rPr>
              <a:t>Setup functions kept out of sight in battery compartment</a:t>
            </a:r>
            <a:endParaRPr sz="1400" dirty="0">
              <a:solidFill>
                <a:schemeClr val="bg1"/>
              </a:solidFill>
              <a:latin typeface="+mj-lt"/>
            </a:endParaRPr>
          </a:p>
          <a:p>
            <a:pPr marL="546100" marR="0" lvl="3" indent="-285750" algn="l" rtl="0">
              <a:lnSpc>
                <a:spcPct val="115000"/>
              </a:lnSpc>
              <a:spcBef>
                <a:spcPts val="0"/>
              </a:spcBef>
              <a:spcAft>
                <a:spcPts val="0"/>
              </a:spcAft>
              <a:buClr>
                <a:schemeClr val="bg1"/>
              </a:buClr>
              <a:buSzPts val="1680"/>
              <a:buFont typeface="Arial" panose="020B0604020202020204" pitchFamily="34" charset="0"/>
              <a:buChar char="•"/>
            </a:pPr>
            <a:r>
              <a:rPr lang="en-US" sz="1400" b="0" i="0" u="none" strike="noStrike" cap="none" dirty="0">
                <a:solidFill>
                  <a:schemeClr val="bg1"/>
                </a:solidFill>
                <a:latin typeface="+mj-lt"/>
                <a:ea typeface="Tahoma"/>
                <a:cs typeface="Tahoma"/>
                <a:sym typeface="Tahoma"/>
              </a:rPr>
              <a:t>Delay control* </a:t>
            </a:r>
            <a:r>
              <a:rPr lang="en-US" sz="1400" b="0" i="0" u="none" strike="noStrike" cap="none" baseline="30000" dirty="0">
                <a:solidFill>
                  <a:schemeClr val="bg1"/>
                </a:solidFill>
                <a:latin typeface="+mj-lt"/>
                <a:ea typeface="Tahoma"/>
                <a:cs typeface="Tahoma"/>
                <a:sym typeface="Tahoma"/>
              </a:rPr>
              <a:t>🞡</a:t>
            </a:r>
            <a:endParaRPr sz="1400" b="0" i="0" u="none" strike="noStrike" cap="none" baseline="30000" dirty="0">
              <a:solidFill>
                <a:schemeClr val="bg1"/>
              </a:solidFill>
              <a:latin typeface="+mj-lt"/>
              <a:ea typeface="Tahoma"/>
              <a:cs typeface="Tahoma"/>
              <a:sym typeface="Tahoma"/>
            </a:endParaRPr>
          </a:p>
          <a:p>
            <a:pPr marL="546100" marR="0" lvl="3" indent="-285750" algn="l" rtl="0">
              <a:lnSpc>
                <a:spcPct val="115000"/>
              </a:lnSpc>
              <a:spcBef>
                <a:spcPts val="0"/>
              </a:spcBef>
              <a:spcAft>
                <a:spcPts val="0"/>
              </a:spcAft>
              <a:buClr>
                <a:schemeClr val="bg1"/>
              </a:buClr>
              <a:buSzPts val="1680"/>
              <a:buFont typeface="Arial" panose="020B0604020202020204" pitchFamily="34" charset="0"/>
              <a:buChar char="•"/>
            </a:pPr>
            <a:r>
              <a:rPr lang="en-US" sz="1400" b="0" i="0" u="none" strike="noStrike" cap="none" dirty="0">
                <a:solidFill>
                  <a:schemeClr val="bg1"/>
                </a:solidFill>
                <a:latin typeface="+mj-lt"/>
                <a:ea typeface="Tahoma"/>
                <a:cs typeface="Tahoma"/>
                <a:sym typeface="Tahoma"/>
              </a:rPr>
              <a:t>Tone switch </a:t>
            </a:r>
            <a:endParaRPr sz="1400" dirty="0">
              <a:solidFill>
                <a:schemeClr val="bg1"/>
              </a:solidFill>
              <a:latin typeface="+mj-lt"/>
            </a:endParaRPr>
          </a:p>
          <a:p>
            <a:pPr marL="546100" marR="0" lvl="0" indent="-285750" algn="l" rtl="0">
              <a:lnSpc>
                <a:spcPct val="115000"/>
              </a:lnSpc>
              <a:spcBef>
                <a:spcPts val="0"/>
              </a:spcBef>
              <a:spcAft>
                <a:spcPts val="0"/>
              </a:spcAft>
              <a:buClr>
                <a:schemeClr val="bg1"/>
              </a:buClr>
              <a:buSzPts val="1680"/>
              <a:buFont typeface="Arial" panose="020B0604020202020204" pitchFamily="34" charset="0"/>
              <a:buChar char="•"/>
            </a:pPr>
            <a:r>
              <a:rPr lang="en-US" sz="1400" b="0" i="0" u="none" strike="noStrike" cap="none" dirty="0">
                <a:solidFill>
                  <a:schemeClr val="bg1"/>
                </a:solidFill>
                <a:latin typeface="+mj-lt"/>
                <a:ea typeface="Tahoma"/>
                <a:cs typeface="Tahoma"/>
                <a:sym typeface="Tahoma"/>
              </a:rPr>
              <a:t>Volume </a:t>
            </a:r>
            <a:endParaRPr sz="1400" dirty="0">
              <a:solidFill>
                <a:schemeClr val="bg1"/>
              </a:solidFill>
              <a:latin typeface="+mj-lt"/>
            </a:endParaRPr>
          </a:p>
          <a:p>
            <a:pPr marL="330200" marR="0" lvl="0" indent="-285750" algn="l" rtl="0">
              <a:lnSpc>
                <a:spcPct val="115000"/>
              </a:lnSpc>
              <a:spcBef>
                <a:spcPts val="0"/>
              </a:spcBef>
              <a:spcAft>
                <a:spcPts val="0"/>
              </a:spcAft>
              <a:buClr>
                <a:schemeClr val="bg1"/>
              </a:buClr>
              <a:buSzPts val="1680"/>
              <a:buFont typeface="Arial" panose="020B0604020202020204" pitchFamily="34" charset="0"/>
              <a:buChar char="•"/>
            </a:pPr>
            <a:r>
              <a:rPr lang="en-US" sz="1400" b="0" i="0" u="none" strike="noStrike" cap="none" dirty="0">
                <a:solidFill>
                  <a:schemeClr val="bg1"/>
                </a:solidFill>
                <a:latin typeface="+mj-lt"/>
                <a:ea typeface="Tahoma"/>
                <a:cs typeface="Tahoma"/>
                <a:sym typeface="Tahoma"/>
              </a:rPr>
              <a:t>Nurse call jack allows direct notification to nurse call</a:t>
            </a:r>
            <a:endParaRPr sz="1400" dirty="0">
              <a:solidFill>
                <a:schemeClr val="bg1"/>
              </a:solidFill>
              <a:latin typeface="+mj-lt"/>
            </a:endParaRPr>
          </a:p>
          <a:p>
            <a:pPr marL="546100" marR="0" lvl="0" indent="-285750" algn="l" rtl="0">
              <a:lnSpc>
                <a:spcPct val="115000"/>
              </a:lnSpc>
              <a:spcBef>
                <a:spcPts val="0"/>
              </a:spcBef>
              <a:spcAft>
                <a:spcPts val="0"/>
              </a:spcAft>
              <a:buClr>
                <a:schemeClr val="bg1"/>
              </a:buClr>
              <a:buSzPts val="1680"/>
              <a:buFont typeface="Arial" panose="020B0604020202020204" pitchFamily="34" charset="0"/>
              <a:buChar char="•"/>
            </a:pPr>
            <a:r>
              <a:rPr lang="en-US" sz="1400" b="0" i="0" u="none" strike="noStrike" cap="none" dirty="0">
                <a:solidFill>
                  <a:schemeClr val="bg1"/>
                </a:solidFill>
                <a:latin typeface="+mj-lt"/>
                <a:ea typeface="Tahoma"/>
                <a:cs typeface="Tahoma"/>
                <a:sym typeface="Tahoma"/>
              </a:rPr>
              <a:t>Silent option when connected to Nurse Call</a:t>
            </a:r>
            <a:r>
              <a:rPr lang="en-US" sz="1400" b="0" i="0" u="none" strike="noStrike" cap="none" baseline="30000" dirty="0">
                <a:solidFill>
                  <a:schemeClr val="bg1"/>
                </a:solidFill>
                <a:latin typeface="+mj-lt"/>
                <a:ea typeface="Tahoma"/>
                <a:cs typeface="Tahoma"/>
                <a:sym typeface="Tahoma"/>
              </a:rPr>
              <a:t> 🞡</a:t>
            </a:r>
            <a:endParaRPr sz="1400" b="0" i="0" u="none" strike="noStrike" cap="none" dirty="0">
              <a:solidFill>
                <a:schemeClr val="bg1"/>
              </a:solidFill>
              <a:latin typeface="+mj-lt"/>
              <a:ea typeface="Tahoma"/>
              <a:cs typeface="Tahoma"/>
              <a:sym typeface="Tahoma"/>
            </a:endParaRPr>
          </a:p>
          <a:p>
            <a:pPr marL="330200" marR="0" lvl="0" indent="-285750" algn="l" rtl="0">
              <a:lnSpc>
                <a:spcPct val="115000"/>
              </a:lnSpc>
              <a:spcBef>
                <a:spcPts val="0"/>
              </a:spcBef>
              <a:spcAft>
                <a:spcPts val="0"/>
              </a:spcAft>
              <a:buClr>
                <a:schemeClr val="bg1"/>
              </a:buClr>
              <a:buSzPts val="1680"/>
              <a:buFont typeface="Arial" panose="020B0604020202020204" pitchFamily="34" charset="0"/>
              <a:buChar char="•"/>
            </a:pPr>
            <a:r>
              <a:rPr lang="en-US" sz="1400" b="0" i="0" u="none" strike="noStrike" cap="none" dirty="0">
                <a:solidFill>
                  <a:schemeClr val="bg1"/>
                </a:solidFill>
                <a:latin typeface="+mj-lt"/>
                <a:ea typeface="Tahoma"/>
                <a:cs typeface="Tahoma"/>
                <a:sym typeface="Tahoma"/>
              </a:rPr>
              <a:t>Can be used with both cordless and corded sensors</a:t>
            </a:r>
            <a:endParaRPr sz="1400" dirty="0">
              <a:solidFill>
                <a:schemeClr val="bg1"/>
              </a:solidFill>
              <a:latin typeface="+mj-lt"/>
            </a:endParaRPr>
          </a:p>
          <a:p>
            <a:pPr marL="330200" marR="0" lvl="0" indent="-285750" algn="l" rtl="0">
              <a:lnSpc>
                <a:spcPct val="115000"/>
              </a:lnSpc>
              <a:spcBef>
                <a:spcPts val="0"/>
              </a:spcBef>
              <a:spcAft>
                <a:spcPts val="0"/>
              </a:spcAft>
              <a:buClr>
                <a:schemeClr val="bg1"/>
              </a:buClr>
              <a:buSzPts val="1680"/>
              <a:buFont typeface="Arial" panose="020B0604020202020204" pitchFamily="34" charset="0"/>
              <a:buChar char="•"/>
            </a:pPr>
            <a:r>
              <a:rPr lang="en-US" sz="1400" b="0" i="0" u="none" strike="noStrike" cap="none" dirty="0">
                <a:solidFill>
                  <a:schemeClr val="bg1"/>
                </a:solidFill>
                <a:latin typeface="+mj-lt"/>
                <a:ea typeface="Tahoma"/>
                <a:cs typeface="Tahoma"/>
                <a:sym typeface="Tahoma"/>
              </a:rPr>
              <a:t>60 Second Alarm Pause* </a:t>
            </a:r>
            <a:r>
              <a:rPr lang="en-US" sz="1400" b="0" i="0" u="none" strike="noStrike" cap="none" baseline="30000" dirty="0">
                <a:solidFill>
                  <a:schemeClr val="bg1"/>
                </a:solidFill>
                <a:latin typeface="+mj-lt"/>
                <a:ea typeface="Tahoma"/>
                <a:cs typeface="Tahoma"/>
                <a:sym typeface="Tahoma"/>
              </a:rPr>
              <a:t>🞡</a:t>
            </a:r>
            <a:endParaRPr sz="1400" b="0" i="0" u="none" strike="noStrike" cap="none" baseline="30000" dirty="0">
              <a:solidFill>
                <a:schemeClr val="bg1"/>
              </a:solidFill>
              <a:latin typeface="+mj-lt"/>
              <a:ea typeface="Tahoma"/>
              <a:cs typeface="Tahoma"/>
              <a:sym typeface="Tahoma"/>
            </a:endParaRPr>
          </a:p>
          <a:p>
            <a:pPr marL="330200" marR="0" lvl="0" indent="-285750" algn="l" rtl="0">
              <a:lnSpc>
                <a:spcPct val="115000"/>
              </a:lnSpc>
              <a:spcBef>
                <a:spcPts val="0"/>
              </a:spcBef>
              <a:spcAft>
                <a:spcPts val="0"/>
              </a:spcAft>
              <a:buClr>
                <a:schemeClr val="bg1"/>
              </a:buClr>
              <a:buSzPts val="1680"/>
              <a:buFont typeface="Arial" panose="020B0604020202020204" pitchFamily="34" charset="0"/>
              <a:buChar char="•"/>
            </a:pPr>
            <a:r>
              <a:rPr lang="en-US" sz="1400" b="0" i="0" u="none" strike="noStrike" cap="none" dirty="0">
                <a:solidFill>
                  <a:schemeClr val="bg1"/>
                </a:solidFill>
                <a:latin typeface="+mj-lt"/>
                <a:ea typeface="Tahoma"/>
                <a:cs typeface="Tahoma"/>
                <a:sym typeface="Tahoma"/>
              </a:rPr>
              <a:t>Can control up to three cordless devices at the same time</a:t>
            </a:r>
            <a:endParaRPr sz="1400" dirty="0">
              <a:solidFill>
                <a:schemeClr val="bg1"/>
              </a:solidFill>
              <a:latin typeface="+mj-lt"/>
            </a:endParaRPr>
          </a:p>
          <a:p>
            <a:pPr marL="330200" marR="0" lvl="0" indent="-285750" algn="l" rtl="0">
              <a:lnSpc>
                <a:spcPct val="115000"/>
              </a:lnSpc>
              <a:spcBef>
                <a:spcPts val="0"/>
              </a:spcBef>
              <a:spcAft>
                <a:spcPts val="0"/>
              </a:spcAft>
              <a:buClr>
                <a:schemeClr val="bg1"/>
              </a:buClr>
              <a:buSzPts val="1680"/>
              <a:buFont typeface="Arial" panose="020B0604020202020204" pitchFamily="34" charset="0"/>
              <a:buChar char="•"/>
            </a:pPr>
            <a:r>
              <a:rPr lang="en-US" sz="1400" b="0" i="0" u="none" strike="noStrike" cap="none" dirty="0">
                <a:solidFill>
                  <a:schemeClr val="bg1"/>
                </a:solidFill>
                <a:latin typeface="+mj-lt"/>
                <a:ea typeface="Tahoma"/>
                <a:cs typeface="Tahoma"/>
                <a:sym typeface="Tahoma"/>
              </a:rPr>
              <a:t>3 AA Batteries - 6 Month Battery Lifespan</a:t>
            </a:r>
            <a:endParaRPr sz="1400" dirty="0">
              <a:solidFill>
                <a:schemeClr val="bg1"/>
              </a:solidFill>
              <a:latin typeface="+mj-lt"/>
            </a:endParaRPr>
          </a:p>
          <a:p>
            <a:pPr marL="285750" marR="0" lvl="0" indent="-247650" algn="l" rtl="0">
              <a:lnSpc>
                <a:spcPct val="115000"/>
              </a:lnSpc>
              <a:spcBef>
                <a:spcPts val="0"/>
              </a:spcBef>
              <a:spcAft>
                <a:spcPts val="0"/>
              </a:spcAft>
              <a:buClr>
                <a:schemeClr val="lt1"/>
              </a:buClr>
              <a:buSzPts val="600"/>
              <a:buFont typeface="Arial"/>
              <a:buNone/>
            </a:pPr>
            <a:endParaRPr sz="1200" b="0" i="0" u="none" strike="noStrike" cap="none" dirty="0">
              <a:solidFill>
                <a:schemeClr val="lt1"/>
              </a:solidFill>
              <a:latin typeface="Tahoma"/>
              <a:ea typeface="Tahoma"/>
              <a:cs typeface="Tahoma"/>
              <a:sym typeface="Tahoma"/>
            </a:endParaRPr>
          </a:p>
        </p:txBody>
      </p:sp>
      <p:sp>
        <p:nvSpPr>
          <p:cNvPr id="859" name="Google Shape;859;p46"/>
          <p:cNvSpPr txBox="1"/>
          <p:nvPr/>
        </p:nvSpPr>
        <p:spPr>
          <a:xfrm>
            <a:off x="480186" y="5214748"/>
            <a:ext cx="2353153" cy="385765"/>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US" sz="1200" dirty="0">
                <a:solidFill>
                  <a:schemeClr val="lt1"/>
                </a:solidFill>
                <a:latin typeface="Tahoma"/>
                <a:ea typeface="Tahoma"/>
                <a:cs typeface="Tahoma"/>
                <a:sym typeface="Tahoma"/>
              </a:rPr>
              <a:t>*</a:t>
            </a:r>
            <a:r>
              <a:rPr lang="en-US" sz="1200" dirty="0">
                <a:solidFill>
                  <a:schemeClr val="lt1"/>
                </a:solidFill>
                <a:latin typeface="+mj-lt"/>
                <a:ea typeface="Tahoma"/>
                <a:cs typeface="Tahoma"/>
                <a:sym typeface="Tahoma"/>
              </a:rPr>
              <a:t>Reduces False Alarms</a:t>
            </a:r>
            <a:endParaRPr dirty="0">
              <a:latin typeface="+mj-lt"/>
            </a:endParaRPr>
          </a:p>
          <a:p>
            <a:pPr marL="0" marR="0" lvl="0" indent="0" algn="l" rtl="0">
              <a:lnSpc>
                <a:spcPct val="115000"/>
              </a:lnSpc>
              <a:spcBef>
                <a:spcPts val="0"/>
              </a:spcBef>
              <a:spcAft>
                <a:spcPts val="0"/>
              </a:spcAft>
              <a:buNone/>
            </a:pPr>
            <a:r>
              <a:rPr lang="en-US" sz="1200" baseline="30000" dirty="0">
                <a:solidFill>
                  <a:schemeClr val="lt1"/>
                </a:solidFill>
                <a:latin typeface="+mj-lt"/>
                <a:ea typeface="Tahoma"/>
                <a:cs typeface="Tahoma"/>
                <a:sym typeface="Tahoma"/>
              </a:rPr>
              <a:t>🞡</a:t>
            </a:r>
            <a:r>
              <a:rPr lang="en-US" sz="1200" dirty="0">
                <a:solidFill>
                  <a:schemeClr val="lt1"/>
                </a:solidFill>
                <a:latin typeface="+mj-lt"/>
                <a:ea typeface="Tahoma"/>
                <a:cs typeface="Tahoma"/>
                <a:sym typeface="Tahoma"/>
              </a:rPr>
              <a:t>Reduces Alarm Fatigue</a:t>
            </a:r>
            <a:endParaRPr sz="1200" dirty="0">
              <a:solidFill>
                <a:schemeClr val="lt1"/>
              </a:solidFill>
              <a:latin typeface="+mj-lt"/>
              <a:ea typeface="Tahoma"/>
              <a:cs typeface="Tahoma"/>
              <a:sym typeface="Tahoma"/>
            </a:endParaRPr>
          </a:p>
        </p:txBody>
      </p:sp>
      <p:sp>
        <p:nvSpPr>
          <p:cNvPr id="860" name="Google Shape;860;p46"/>
          <p:cNvSpPr/>
          <p:nvPr/>
        </p:nvSpPr>
        <p:spPr>
          <a:xfrm>
            <a:off x="313171" y="826608"/>
            <a:ext cx="436670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lt1"/>
                </a:solidFill>
                <a:latin typeface="+mj-lt"/>
                <a:ea typeface="Tahoma"/>
                <a:cs typeface="Tahoma"/>
                <a:sym typeface="Tahoma"/>
              </a:rPr>
              <a:t>Clinician Input Design! Simple to understand and easy to use for caregiver day to day use:</a:t>
            </a:r>
            <a:endParaRPr dirty="0">
              <a:latin typeface="+mj-lt"/>
            </a:endParaRPr>
          </a:p>
        </p:txBody>
      </p:sp>
      <p:sp>
        <p:nvSpPr>
          <p:cNvPr id="864" name="Google Shape;864;p46">
            <a:hlinkClick r:id="rId3"/>
          </p:cNvPr>
          <p:cNvSpPr txBox="1"/>
          <p:nvPr/>
        </p:nvSpPr>
        <p:spPr>
          <a:xfrm>
            <a:off x="961121" y="6021322"/>
            <a:ext cx="375731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u="sng" dirty="0">
                <a:solidFill>
                  <a:schemeClr val="lt1"/>
                </a:solidFill>
                <a:latin typeface="+mj-lt"/>
                <a:ea typeface="Tahoma"/>
                <a:cs typeface="Tahoma"/>
                <a:sym typeface="Tahoma"/>
                <a:hlinkClick r:id="rId4">
                  <a:extLst>
                    <a:ext uri="{A12FA001-AC4F-418D-AE19-62706E023703}">
                      <ahyp:hlinkClr xmlns:ahyp="http://schemas.microsoft.com/office/drawing/2018/hyperlinkcolor" val="tx"/>
                    </a:ext>
                  </a:extLst>
                </a:hlinkClick>
              </a:rPr>
              <a:t>Click here for more product information</a:t>
            </a:r>
            <a:endParaRPr sz="1600" dirty="0">
              <a:solidFill>
                <a:schemeClr val="lt1"/>
              </a:solidFill>
              <a:latin typeface="+mj-lt"/>
              <a:ea typeface="Tahoma"/>
              <a:cs typeface="Tahoma"/>
              <a:sym typeface="Tahoma"/>
            </a:endParaRPr>
          </a:p>
        </p:txBody>
      </p:sp>
      <p:sp>
        <p:nvSpPr>
          <p:cNvPr id="866" name="Google Shape;866;p46"/>
          <p:cNvSpPr/>
          <p:nvPr/>
        </p:nvSpPr>
        <p:spPr>
          <a:xfrm rot="659405">
            <a:off x="6222750" y="1128198"/>
            <a:ext cx="4676814" cy="3989831"/>
          </a:xfrm>
          <a:custGeom>
            <a:avLst/>
            <a:gdLst/>
            <a:ahLst/>
            <a:cxnLst/>
            <a:rect l="l" t="t" r="r" b="b"/>
            <a:pathLst>
              <a:path w="27076" h="25544" extrusionOk="0">
                <a:moveTo>
                  <a:pt x="8431" y="435"/>
                </a:moveTo>
                <a:cubicBezTo>
                  <a:pt x="3664" y="435"/>
                  <a:pt x="491" y="3040"/>
                  <a:pt x="275" y="6741"/>
                </a:cubicBezTo>
                <a:cubicBezTo>
                  <a:pt x="0" y="11316"/>
                  <a:pt x="6005" y="11921"/>
                  <a:pt x="5587" y="18057"/>
                </a:cubicBezTo>
                <a:cubicBezTo>
                  <a:pt x="5241" y="22899"/>
                  <a:pt x="6633" y="25544"/>
                  <a:pt x="10534" y="25544"/>
                </a:cubicBezTo>
                <a:cubicBezTo>
                  <a:pt x="10726" y="25544"/>
                  <a:pt x="10925" y="25537"/>
                  <a:pt x="11129" y="25524"/>
                </a:cubicBezTo>
                <a:cubicBezTo>
                  <a:pt x="18783" y="25019"/>
                  <a:pt x="27075" y="17695"/>
                  <a:pt x="26987" y="10359"/>
                </a:cubicBezTo>
                <a:cubicBezTo>
                  <a:pt x="26844" y="0"/>
                  <a:pt x="19751" y="3024"/>
                  <a:pt x="12691" y="1056"/>
                </a:cubicBezTo>
                <a:cubicBezTo>
                  <a:pt x="11170" y="632"/>
                  <a:pt x="9740" y="435"/>
                  <a:pt x="8431" y="435"/>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900"/>
              <a:buFont typeface="Tahoma"/>
              <a:buNone/>
            </a:pPr>
            <a:endParaRPr sz="1900" dirty="0">
              <a:solidFill>
                <a:schemeClr val="dk1"/>
              </a:solidFill>
              <a:latin typeface="Tahoma"/>
              <a:ea typeface="Tahoma"/>
              <a:cs typeface="Tahoma"/>
              <a:sym typeface="Tahoma"/>
            </a:endParaRPr>
          </a:p>
        </p:txBody>
      </p:sp>
      <p:grpSp>
        <p:nvGrpSpPr>
          <p:cNvPr id="867" name="Google Shape;867;p46"/>
          <p:cNvGrpSpPr/>
          <p:nvPr/>
        </p:nvGrpSpPr>
        <p:grpSpPr>
          <a:xfrm>
            <a:off x="7430946" y="1297087"/>
            <a:ext cx="2260421" cy="3479536"/>
            <a:chOff x="9518065" y="2028219"/>
            <a:chExt cx="2161318" cy="3406586"/>
          </a:xfrm>
        </p:grpSpPr>
        <p:pic>
          <p:nvPicPr>
            <p:cNvPr id="868" name="Google Shape;868;p4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518065" y="2028219"/>
              <a:ext cx="2161318" cy="3406586"/>
            </a:xfrm>
            <a:prstGeom prst="rect">
              <a:avLst/>
            </a:prstGeom>
            <a:noFill/>
            <a:ln>
              <a:noFill/>
            </a:ln>
          </p:spPr>
        </p:pic>
        <p:pic>
          <p:nvPicPr>
            <p:cNvPr id="869" name="Google Shape;869;p46" descr="\\CURB07\Marketing\Medical\curbell logos\Curbell Medical Logos\curbell medical rgb transparent.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331218" y="3074130"/>
              <a:ext cx="563587" cy="155188"/>
            </a:xfrm>
            <a:prstGeom prst="rect">
              <a:avLst/>
            </a:prstGeom>
            <a:noFill/>
            <a:ln>
              <a:noFill/>
            </a:ln>
          </p:spPr>
        </p:pic>
      </p:grpSp>
      <p:sp>
        <p:nvSpPr>
          <p:cNvPr id="870" name="Google Shape;870;p46"/>
          <p:cNvSpPr/>
          <p:nvPr/>
        </p:nvSpPr>
        <p:spPr>
          <a:xfrm>
            <a:off x="7905359" y="1631067"/>
            <a:ext cx="109015" cy="109126"/>
          </a:xfrm>
          <a:prstGeom prst="ellipse">
            <a:avLst/>
          </a:prstGeom>
          <a:solidFill>
            <a:srgbClr val="595959"/>
          </a:solidFill>
          <a:ln w="2540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dirty="0">
              <a:solidFill>
                <a:schemeClr val="lt1"/>
              </a:solidFill>
              <a:latin typeface="+mj-lt"/>
              <a:ea typeface="Tahoma"/>
              <a:cs typeface="Tahoma"/>
              <a:sym typeface="Tahoma"/>
            </a:endParaRPr>
          </a:p>
        </p:txBody>
      </p:sp>
      <p:sp>
        <p:nvSpPr>
          <p:cNvPr id="871" name="Google Shape;871;p46"/>
          <p:cNvSpPr/>
          <p:nvPr/>
        </p:nvSpPr>
        <p:spPr>
          <a:xfrm>
            <a:off x="7566534" y="2156907"/>
            <a:ext cx="109015" cy="109126"/>
          </a:xfrm>
          <a:prstGeom prst="ellipse">
            <a:avLst/>
          </a:prstGeom>
          <a:solidFill>
            <a:srgbClr val="595959"/>
          </a:solidFill>
          <a:ln w="2540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dirty="0">
              <a:solidFill>
                <a:schemeClr val="lt1"/>
              </a:solidFill>
              <a:latin typeface="+mj-lt"/>
              <a:ea typeface="Tahoma"/>
              <a:cs typeface="Tahoma"/>
              <a:sym typeface="Tahoma"/>
            </a:endParaRPr>
          </a:p>
        </p:txBody>
      </p:sp>
      <p:sp>
        <p:nvSpPr>
          <p:cNvPr id="872" name="Google Shape;872;p46"/>
          <p:cNvSpPr/>
          <p:nvPr/>
        </p:nvSpPr>
        <p:spPr>
          <a:xfrm>
            <a:off x="8518572" y="3710034"/>
            <a:ext cx="109015" cy="109126"/>
          </a:xfrm>
          <a:prstGeom prst="ellipse">
            <a:avLst/>
          </a:prstGeom>
          <a:solidFill>
            <a:srgbClr val="595959"/>
          </a:solidFill>
          <a:ln w="2540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dirty="0">
              <a:solidFill>
                <a:schemeClr val="lt1"/>
              </a:solidFill>
              <a:latin typeface="+mj-lt"/>
              <a:ea typeface="Tahoma"/>
              <a:cs typeface="Tahoma"/>
              <a:sym typeface="Tahoma"/>
            </a:endParaRPr>
          </a:p>
        </p:txBody>
      </p:sp>
      <p:sp>
        <p:nvSpPr>
          <p:cNvPr id="873" name="Google Shape;873;p46"/>
          <p:cNvSpPr/>
          <p:nvPr/>
        </p:nvSpPr>
        <p:spPr>
          <a:xfrm>
            <a:off x="9434768" y="3180184"/>
            <a:ext cx="109015" cy="109126"/>
          </a:xfrm>
          <a:prstGeom prst="ellipse">
            <a:avLst/>
          </a:prstGeom>
          <a:solidFill>
            <a:srgbClr val="595959"/>
          </a:solidFill>
          <a:ln w="2540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dirty="0">
              <a:solidFill>
                <a:schemeClr val="lt1"/>
              </a:solidFill>
              <a:latin typeface="+mj-lt"/>
              <a:ea typeface="Tahoma"/>
              <a:cs typeface="Tahoma"/>
              <a:sym typeface="Tahoma"/>
            </a:endParaRPr>
          </a:p>
        </p:txBody>
      </p:sp>
      <p:sp>
        <p:nvSpPr>
          <p:cNvPr id="874" name="Google Shape;874;p46"/>
          <p:cNvSpPr/>
          <p:nvPr/>
        </p:nvSpPr>
        <p:spPr>
          <a:xfrm>
            <a:off x="8627587" y="335972"/>
            <a:ext cx="28203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221F1F"/>
                </a:solidFill>
                <a:latin typeface="+mj-lt"/>
                <a:ea typeface="Tahoma"/>
                <a:cs typeface="Tahoma"/>
                <a:sym typeface="Tahoma"/>
              </a:rPr>
              <a:t>PAUSE </a:t>
            </a:r>
            <a:r>
              <a:rPr lang="en-US" sz="1200" dirty="0">
                <a:solidFill>
                  <a:srgbClr val="221F1F"/>
                </a:solidFill>
                <a:latin typeface="+mj-lt"/>
                <a:ea typeface="Tahoma"/>
                <a:cs typeface="Tahoma"/>
                <a:sym typeface="Tahoma"/>
              </a:rPr>
              <a:t>gives the caregiver 60 seconds</a:t>
            </a:r>
            <a:endParaRPr dirty="0">
              <a:latin typeface="+mj-lt"/>
            </a:endParaRPr>
          </a:p>
          <a:p>
            <a:pPr marL="0" marR="0" lvl="0" indent="0" algn="l" rtl="0">
              <a:spcBef>
                <a:spcPts val="0"/>
              </a:spcBef>
              <a:spcAft>
                <a:spcPts val="0"/>
              </a:spcAft>
              <a:buNone/>
            </a:pPr>
            <a:r>
              <a:rPr lang="en-US" sz="1200" dirty="0">
                <a:solidFill>
                  <a:srgbClr val="221F1F"/>
                </a:solidFill>
                <a:latin typeface="+mj-lt"/>
                <a:ea typeface="Tahoma"/>
                <a:cs typeface="Tahoma"/>
                <a:sym typeface="Tahoma"/>
              </a:rPr>
              <a:t>to remove the patient from the sensor</a:t>
            </a:r>
            <a:endParaRPr dirty="0">
              <a:latin typeface="+mj-lt"/>
            </a:endParaRPr>
          </a:p>
          <a:p>
            <a:pPr marL="0" marR="0" lvl="0" indent="0" algn="l" rtl="0">
              <a:spcBef>
                <a:spcPts val="0"/>
              </a:spcBef>
              <a:spcAft>
                <a:spcPts val="0"/>
              </a:spcAft>
              <a:buNone/>
            </a:pPr>
            <a:r>
              <a:rPr lang="en-US" sz="1200" dirty="0">
                <a:solidFill>
                  <a:srgbClr val="221F1F"/>
                </a:solidFill>
                <a:latin typeface="+mj-lt"/>
                <a:ea typeface="Tahoma"/>
                <a:cs typeface="Tahoma"/>
                <a:sym typeface="Tahoma"/>
              </a:rPr>
              <a:t>without causing an alarm.</a:t>
            </a:r>
            <a:endParaRPr sz="1200" dirty="0">
              <a:solidFill>
                <a:schemeClr val="dk1"/>
              </a:solidFill>
              <a:latin typeface="+mj-lt"/>
              <a:ea typeface="Tahoma"/>
              <a:cs typeface="Tahoma"/>
              <a:sym typeface="Tahoma"/>
            </a:endParaRPr>
          </a:p>
        </p:txBody>
      </p:sp>
      <p:cxnSp>
        <p:nvCxnSpPr>
          <p:cNvPr id="875" name="Google Shape;875;p46"/>
          <p:cNvCxnSpPr>
            <a:stCxn id="870" idx="0"/>
            <a:endCxn id="874" idx="1"/>
          </p:cNvCxnSpPr>
          <p:nvPr/>
        </p:nvCxnSpPr>
        <p:spPr>
          <a:xfrm rot="16200000">
            <a:off x="7807766" y="811167"/>
            <a:ext cx="972000" cy="667800"/>
          </a:xfrm>
          <a:prstGeom prst="bentConnector2">
            <a:avLst/>
          </a:prstGeom>
          <a:noFill/>
          <a:ln w="28575" cap="flat" cmpd="sng">
            <a:solidFill>
              <a:srgbClr val="595959"/>
            </a:solidFill>
            <a:prstDash val="dot"/>
            <a:round/>
            <a:headEnd type="none" w="sm" len="sm"/>
            <a:tailEnd type="none" w="sm" len="sm"/>
          </a:ln>
        </p:spPr>
      </p:cxnSp>
      <p:cxnSp>
        <p:nvCxnSpPr>
          <p:cNvPr id="876" name="Google Shape;876;p46"/>
          <p:cNvCxnSpPr>
            <a:endCxn id="871" idx="2"/>
          </p:cNvCxnSpPr>
          <p:nvPr/>
        </p:nvCxnSpPr>
        <p:spPr>
          <a:xfrm rot="16200000">
            <a:off x="5180634" y="3677870"/>
            <a:ext cx="3852300" cy="919500"/>
          </a:xfrm>
          <a:prstGeom prst="bentConnector2">
            <a:avLst/>
          </a:prstGeom>
          <a:noFill/>
          <a:ln w="28575" cap="flat" cmpd="sng">
            <a:solidFill>
              <a:srgbClr val="595959"/>
            </a:solidFill>
            <a:prstDash val="dot"/>
            <a:round/>
            <a:headEnd type="none" w="sm" len="sm"/>
            <a:tailEnd type="none" w="sm" len="sm"/>
          </a:ln>
        </p:spPr>
      </p:cxnSp>
      <p:cxnSp>
        <p:nvCxnSpPr>
          <p:cNvPr id="877" name="Google Shape;877;p46"/>
          <p:cNvCxnSpPr>
            <a:endCxn id="873" idx="6"/>
          </p:cNvCxnSpPr>
          <p:nvPr/>
        </p:nvCxnSpPr>
        <p:spPr>
          <a:xfrm rot="5400000" flipH="1">
            <a:off x="9018633" y="3759897"/>
            <a:ext cx="1482900" cy="432600"/>
          </a:xfrm>
          <a:prstGeom prst="bentConnector2">
            <a:avLst/>
          </a:prstGeom>
          <a:noFill/>
          <a:ln w="28575" cap="flat" cmpd="sng">
            <a:solidFill>
              <a:srgbClr val="595959"/>
            </a:solidFill>
            <a:prstDash val="dot"/>
            <a:round/>
            <a:headEnd type="none" w="sm" len="sm"/>
            <a:tailEnd type="none" w="sm" len="sm"/>
          </a:ln>
        </p:spPr>
      </p:cxnSp>
      <p:sp>
        <p:nvSpPr>
          <p:cNvPr id="878" name="Google Shape;878;p46"/>
          <p:cNvSpPr/>
          <p:nvPr/>
        </p:nvSpPr>
        <p:spPr>
          <a:xfrm>
            <a:off x="6357781" y="6063889"/>
            <a:ext cx="28337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221F1F"/>
                </a:solidFill>
                <a:latin typeface="+mj-lt"/>
                <a:ea typeface="Tahoma"/>
                <a:cs typeface="Tahoma"/>
                <a:sym typeface="Tahoma"/>
              </a:rPr>
              <a:t>ALERTS </a:t>
            </a:r>
            <a:r>
              <a:rPr lang="en-US" sz="1200" dirty="0">
                <a:solidFill>
                  <a:srgbClr val="221F1F"/>
                </a:solidFill>
                <a:latin typeface="+mj-lt"/>
                <a:ea typeface="Tahoma"/>
                <a:cs typeface="Tahoma"/>
                <a:sym typeface="Tahoma"/>
              </a:rPr>
              <a:t>show when to replace the</a:t>
            </a:r>
            <a:endParaRPr dirty="0">
              <a:latin typeface="+mj-lt"/>
            </a:endParaRPr>
          </a:p>
          <a:p>
            <a:pPr marL="0" marR="0" lvl="0" indent="0" algn="l" rtl="0">
              <a:spcBef>
                <a:spcPts val="0"/>
              </a:spcBef>
              <a:spcAft>
                <a:spcPts val="0"/>
              </a:spcAft>
              <a:buNone/>
            </a:pPr>
            <a:r>
              <a:rPr lang="en-US" sz="1200" dirty="0">
                <a:solidFill>
                  <a:srgbClr val="221F1F"/>
                </a:solidFill>
                <a:latin typeface="+mj-lt"/>
                <a:ea typeface="Tahoma"/>
                <a:cs typeface="Tahoma"/>
                <a:sym typeface="Tahoma"/>
              </a:rPr>
              <a:t>batteries or sensor pad and if there</a:t>
            </a:r>
            <a:endParaRPr dirty="0">
              <a:latin typeface="+mj-lt"/>
            </a:endParaRPr>
          </a:p>
          <a:p>
            <a:pPr marL="0" marR="0" lvl="0" indent="0" algn="l" rtl="0">
              <a:spcBef>
                <a:spcPts val="0"/>
              </a:spcBef>
              <a:spcAft>
                <a:spcPts val="0"/>
              </a:spcAft>
              <a:buNone/>
            </a:pPr>
            <a:r>
              <a:rPr lang="en-US" sz="1200" dirty="0">
                <a:solidFill>
                  <a:srgbClr val="221F1F"/>
                </a:solidFill>
                <a:latin typeface="+mj-lt"/>
                <a:ea typeface="Tahoma"/>
                <a:cs typeface="Tahoma"/>
                <a:sym typeface="Tahoma"/>
              </a:rPr>
              <a:t>is a lost signal.</a:t>
            </a:r>
            <a:endParaRPr dirty="0">
              <a:latin typeface="+mj-lt"/>
            </a:endParaRPr>
          </a:p>
        </p:txBody>
      </p:sp>
      <p:sp>
        <p:nvSpPr>
          <p:cNvPr id="879" name="Google Shape;879;p46"/>
          <p:cNvSpPr/>
          <p:nvPr/>
        </p:nvSpPr>
        <p:spPr>
          <a:xfrm>
            <a:off x="7875543" y="5354718"/>
            <a:ext cx="336144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221F1F"/>
                </a:solidFill>
                <a:latin typeface="+mj-lt"/>
                <a:ea typeface="Tahoma"/>
                <a:cs typeface="Tahoma"/>
                <a:sym typeface="Tahoma"/>
              </a:rPr>
              <a:t>CANCEL/RESET </a:t>
            </a:r>
            <a:r>
              <a:rPr lang="en-US" sz="1200" dirty="0">
                <a:solidFill>
                  <a:srgbClr val="221F1F"/>
                </a:solidFill>
                <a:latin typeface="+mj-lt"/>
                <a:ea typeface="Tahoma"/>
                <a:cs typeface="Tahoma"/>
                <a:sym typeface="Tahoma"/>
              </a:rPr>
              <a:t>flashes when an</a:t>
            </a:r>
            <a:endParaRPr dirty="0">
              <a:latin typeface="+mj-lt"/>
            </a:endParaRPr>
          </a:p>
          <a:p>
            <a:pPr marL="0" marR="0" lvl="0" indent="0" algn="l" rtl="0">
              <a:spcBef>
                <a:spcPts val="0"/>
              </a:spcBef>
              <a:spcAft>
                <a:spcPts val="0"/>
              </a:spcAft>
              <a:buNone/>
            </a:pPr>
            <a:r>
              <a:rPr lang="en-US" sz="1200" dirty="0">
                <a:solidFill>
                  <a:srgbClr val="221F1F"/>
                </a:solidFill>
                <a:latin typeface="+mj-lt"/>
                <a:ea typeface="Tahoma"/>
                <a:cs typeface="Tahoma"/>
                <a:sym typeface="Tahoma"/>
              </a:rPr>
              <a:t>alarm is triggered making it more</a:t>
            </a:r>
            <a:endParaRPr dirty="0">
              <a:latin typeface="+mj-lt"/>
            </a:endParaRPr>
          </a:p>
          <a:p>
            <a:pPr marL="0" marR="0" lvl="0" indent="0" algn="l" rtl="0">
              <a:spcBef>
                <a:spcPts val="0"/>
              </a:spcBef>
              <a:spcAft>
                <a:spcPts val="0"/>
              </a:spcAft>
              <a:buNone/>
            </a:pPr>
            <a:r>
              <a:rPr lang="en-US" sz="1200" dirty="0">
                <a:solidFill>
                  <a:srgbClr val="221F1F"/>
                </a:solidFill>
                <a:latin typeface="+mj-lt"/>
                <a:ea typeface="Tahoma"/>
                <a:cs typeface="Tahoma"/>
                <a:sym typeface="Tahoma"/>
              </a:rPr>
              <a:t>noticeable for the caregiver</a:t>
            </a:r>
            <a:endParaRPr sz="1200" dirty="0">
              <a:solidFill>
                <a:schemeClr val="dk1"/>
              </a:solidFill>
              <a:latin typeface="+mj-lt"/>
              <a:ea typeface="Tahoma"/>
              <a:cs typeface="Tahoma"/>
              <a:sym typeface="Tahoma"/>
            </a:endParaRPr>
          </a:p>
        </p:txBody>
      </p:sp>
      <p:sp>
        <p:nvSpPr>
          <p:cNvPr id="880" name="Google Shape;880;p46"/>
          <p:cNvSpPr/>
          <p:nvPr/>
        </p:nvSpPr>
        <p:spPr>
          <a:xfrm>
            <a:off x="9647312" y="4805379"/>
            <a:ext cx="20656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221F1F"/>
                </a:solidFill>
                <a:latin typeface="+mj-lt"/>
                <a:ea typeface="Tahoma"/>
                <a:cs typeface="Tahoma"/>
                <a:sym typeface="Tahoma"/>
              </a:rPr>
              <a:t>SENSORS </a:t>
            </a:r>
            <a:r>
              <a:rPr lang="en-US" sz="1200" dirty="0">
                <a:solidFill>
                  <a:srgbClr val="221F1F"/>
                </a:solidFill>
                <a:latin typeface="+mj-lt"/>
                <a:ea typeface="Tahoma"/>
                <a:cs typeface="Tahoma"/>
                <a:sym typeface="Tahoma"/>
              </a:rPr>
              <a:t>identify which</a:t>
            </a:r>
            <a:endParaRPr dirty="0">
              <a:latin typeface="+mj-lt"/>
            </a:endParaRPr>
          </a:p>
          <a:p>
            <a:pPr marL="0" marR="0" lvl="0" indent="0" algn="l" rtl="0">
              <a:spcBef>
                <a:spcPts val="0"/>
              </a:spcBef>
              <a:spcAft>
                <a:spcPts val="0"/>
              </a:spcAft>
              <a:buNone/>
            </a:pPr>
            <a:r>
              <a:rPr lang="en-US" sz="1200" dirty="0">
                <a:solidFill>
                  <a:srgbClr val="221F1F"/>
                </a:solidFill>
                <a:latin typeface="+mj-lt"/>
                <a:ea typeface="Tahoma"/>
                <a:cs typeface="Tahoma"/>
                <a:sym typeface="Tahoma"/>
              </a:rPr>
              <a:t>sensor initiated the alarm.</a:t>
            </a:r>
            <a:endParaRPr sz="1200" dirty="0">
              <a:solidFill>
                <a:schemeClr val="dk1"/>
              </a:solidFill>
              <a:latin typeface="+mj-lt"/>
              <a:ea typeface="Tahoma"/>
              <a:cs typeface="Tahoma"/>
              <a:sym typeface="Tahoma"/>
            </a:endParaRPr>
          </a:p>
        </p:txBody>
      </p:sp>
      <p:cxnSp>
        <p:nvCxnSpPr>
          <p:cNvPr id="881" name="Google Shape;881;p46"/>
          <p:cNvCxnSpPr>
            <a:stCxn id="872" idx="4"/>
          </p:cNvCxnSpPr>
          <p:nvPr/>
        </p:nvCxnSpPr>
        <p:spPr>
          <a:xfrm rot="5400000">
            <a:off x="7595079" y="4376860"/>
            <a:ext cx="1535700" cy="420300"/>
          </a:xfrm>
          <a:prstGeom prst="bentConnector3">
            <a:avLst>
              <a:gd name="adj1" fmla="val 83920"/>
            </a:avLst>
          </a:prstGeom>
          <a:noFill/>
          <a:ln w="28575" cap="flat" cmpd="sng">
            <a:solidFill>
              <a:srgbClr val="595959"/>
            </a:solidFill>
            <a:prstDash val="dot"/>
            <a:round/>
            <a:headEnd type="none" w="sm" len="sm"/>
            <a:tailEnd type="none" w="sm" len="sm"/>
          </a:ln>
        </p:spPr>
      </p:cxnSp>
      <p:pic>
        <p:nvPicPr>
          <p:cNvPr id="5" name="Graphic 4">
            <a:extLst>
              <a:ext uri="{FF2B5EF4-FFF2-40B4-BE49-F238E27FC236}">
                <a16:creationId xmlns:a16="http://schemas.microsoft.com/office/drawing/2014/main" id="{E8DF5325-CB5B-400B-9D75-3EFBC6019890}"/>
              </a:ext>
            </a:extLst>
          </p:cNvPr>
          <p:cNvPicPr>
            <a:picLocks noChangeAspect="1"/>
          </p:cNvPicPr>
          <p:nvPr/>
        </p:nvPicPr>
        <p:blipFill>
          <a:blip r:embed="rId7"/>
          <a:stretch>
            <a:fillRect/>
          </a:stretch>
        </p:blipFill>
        <p:spPr>
          <a:xfrm>
            <a:off x="423512" y="5981877"/>
            <a:ext cx="457200" cy="4572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81" name="Google Shape;981;p49"/>
          <p:cNvSpPr/>
          <p:nvPr/>
        </p:nvSpPr>
        <p:spPr>
          <a:xfrm>
            <a:off x="101588" y="861007"/>
            <a:ext cx="4685751" cy="2031285"/>
          </a:xfrm>
          <a:prstGeom prst="rect">
            <a:avLst/>
          </a:prstGeom>
          <a:noFill/>
          <a:ln>
            <a:noFill/>
          </a:ln>
        </p:spPr>
        <p:txBody>
          <a:bodyPr spcFirstLastPara="1" wrap="square" lIns="91425" tIns="45700" rIns="91425" bIns="45700" anchor="t" anchorCtr="0">
            <a:spAutoFit/>
          </a:bodyPr>
          <a:lstStyle/>
          <a:p>
            <a:r>
              <a:rPr lang="en-US" dirty="0">
                <a:solidFill>
                  <a:schemeClr val="lt1"/>
                </a:solidFill>
                <a:latin typeface="+mj-lt"/>
                <a:ea typeface="Tahoma"/>
                <a:cs typeface="Tahoma"/>
                <a:sym typeface="Tahoma"/>
              </a:rPr>
              <a:t>Provides reliable infrared motion detection in light and dark conditions. It can be used as a standalone device or as an accessory for the BC600 fall management monitor. When a patient passes through the detection area, the CS-WMS will be triggered and will either sound an alarm or send a wireless signal to the BC600 to alarm:</a:t>
            </a:r>
            <a:endParaRPr dirty="0">
              <a:solidFill>
                <a:schemeClr val="lt1"/>
              </a:solidFill>
              <a:latin typeface="+mj-lt"/>
              <a:ea typeface="Tahoma"/>
              <a:cs typeface="Tahoma"/>
            </a:endParaRPr>
          </a:p>
        </p:txBody>
      </p:sp>
      <p:sp>
        <p:nvSpPr>
          <p:cNvPr id="980" name="Google Shape;980;p49"/>
          <p:cNvSpPr txBox="1"/>
          <p:nvPr/>
        </p:nvSpPr>
        <p:spPr>
          <a:xfrm>
            <a:off x="370928" y="3103215"/>
            <a:ext cx="4227250" cy="1862646"/>
          </a:xfrm>
          <a:prstGeom prst="rect">
            <a:avLst/>
          </a:prstGeom>
          <a:noFill/>
          <a:ln>
            <a:noFill/>
          </a:ln>
        </p:spPr>
        <p:txBody>
          <a:bodyPr spcFirstLastPara="1" wrap="square" lIns="0" tIns="0" rIns="0" bIns="0" anchor="t" anchorCtr="0">
            <a:noAutofit/>
          </a:bodyPr>
          <a:lstStyle/>
          <a:p>
            <a:pPr marL="330200" lvl="0" indent="-285750">
              <a:lnSpc>
                <a:spcPct val="115000"/>
              </a:lnSpc>
              <a:buClr>
                <a:schemeClr val="bg1"/>
              </a:buClr>
              <a:buSzPts val="1680"/>
              <a:buFont typeface="Arial" panose="020B0604020202020204" pitchFamily="34" charset="0"/>
              <a:buChar char="•"/>
            </a:pPr>
            <a:r>
              <a:rPr lang="en-US" sz="1400" dirty="0">
                <a:solidFill>
                  <a:schemeClr val="lt1"/>
                </a:solidFill>
                <a:latin typeface="+mj-lt"/>
                <a:ea typeface="Tahoma"/>
                <a:cs typeface="Tahoma"/>
                <a:sym typeface="Tahoma"/>
              </a:rPr>
              <a:t>Can be mounted on a wall above bed, chair, doorway or above a toilet</a:t>
            </a:r>
            <a:endParaRPr sz="1400" dirty="0">
              <a:solidFill>
                <a:schemeClr val="lt1"/>
              </a:solidFill>
              <a:latin typeface="+mj-lt"/>
              <a:ea typeface="Tahoma"/>
              <a:cs typeface="Tahoma"/>
            </a:endParaRPr>
          </a:p>
          <a:p>
            <a:pPr marL="330200" lvl="0" indent="-285750">
              <a:lnSpc>
                <a:spcPct val="115000"/>
              </a:lnSpc>
              <a:buClr>
                <a:schemeClr val="bg1"/>
              </a:buClr>
              <a:buSzPts val="1680"/>
              <a:buFont typeface="Arial" panose="020B0604020202020204" pitchFamily="34" charset="0"/>
              <a:buChar char="•"/>
            </a:pPr>
            <a:r>
              <a:rPr lang="en-US" sz="1400" dirty="0">
                <a:solidFill>
                  <a:schemeClr val="lt1"/>
                </a:solidFill>
                <a:latin typeface="+mj-lt"/>
                <a:ea typeface="Tahoma"/>
                <a:cs typeface="Tahoma"/>
                <a:sym typeface="Tahoma"/>
              </a:rPr>
              <a:t>Compatible with BC600 cordless monitors</a:t>
            </a:r>
            <a:endParaRPr sz="1400" dirty="0">
              <a:solidFill>
                <a:schemeClr val="lt1"/>
              </a:solidFill>
              <a:latin typeface="+mj-lt"/>
              <a:ea typeface="Tahoma"/>
              <a:cs typeface="Tahoma"/>
            </a:endParaRPr>
          </a:p>
          <a:p>
            <a:pPr marL="330200" lvl="0" indent="-285750">
              <a:lnSpc>
                <a:spcPct val="115000"/>
              </a:lnSpc>
              <a:buClr>
                <a:schemeClr val="bg1"/>
              </a:buClr>
              <a:buSzPts val="1680"/>
              <a:buFont typeface="Arial" panose="020B0604020202020204" pitchFamily="34" charset="0"/>
              <a:buChar char="•"/>
            </a:pPr>
            <a:r>
              <a:rPr lang="en-US" sz="1400" dirty="0">
                <a:solidFill>
                  <a:schemeClr val="lt1"/>
                </a:solidFill>
                <a:latin typeface="+mj-lt"/>
                <a:ea typeface="Tahoma"/>
                <a:cs typeface="Tahoma"/>
                <a:sym typeface="Tahoma"/>
              </a:rPr>
              <a:t>Narrow detection angle with adjustable distance</a:t>
            </a:r>
            <a:endParaRPr sz="1400" dirty="0">
              <a:solidFill>
                <a:schemeClr val="lt1"/>
              </a:solidFill>
              <a:latin typeface="+mj-lt"/>
              <a:ea typeface="Tahoma"/>
              <a:cs typeface="Tahoma"/>
            </a:endParaRPr>
          </a:p>
          <a:p>
            <a:pPr marL="330200" lvl="0" indent="-285750">
              <a:lnSpc>
                <a:spcPct val="115000"/>
              </a:lnSpc>
              <a:buClr>
                <a:schemeClr val="bg1"/>
              </a:buClr>
              <a:buSzPts val="1680"/>
              <a:buFont typeface="Arial" panose="020B0604020202020204" pitchFamily="34" charset="0"/>
              <a:buChar char="•"/>
            </a:pPr>
            <a:r>
              <a:rPr lang="en-US" sz="1400" dirty="0">
                <a:solidFill>
                  <a:schemeClr val="lt1"/>
                </a:solidFill>
                <a:latin typeface="+mj-lt"/>
                <a:ea typeface="Tahoma"/>
                <a:cs typeface="Tahoma"/>
                <a:sym typeface="Tahoma"/>
              </a:rPr>
              <a:t>Stand alone option</a:t>
            </a:r>
            <a:endParaRPr sz="1400" dirty="0">
              <a:solidFill>
                <a:schemeClr val="lt1"/>
              </a:solidFill>
              <a:latin typeface="+mj-lt"/>
              <a:ea typeface="Tahoma"/>
              <a:cs typeface="Tahoma"/>
            </a:endParaRPr>
          </a:p>
          <a:p>
            <a:pPr marL="330200" lvl="0" indent="-285750">
              <a:lnSpc>
                <a:spcPct val="115000"/>
              </a:lnSpc>
              <a:buClr>
                <a:schemeClr val="bg1"/>
              </a:buClr>
              <a:buSzPts val="1680"/>
              <a:buFont typeface="Arial" panose="020B0604020202020204" pitchFamily="34" charset="0"/>
              <a:buChar char="•"/>
            </a:pPr>
            <a:r>
              <a:rPr lang="en-US" sz="1400" dirty="0">
                <a:solidFill>
                  <a:schemeClr val="lt1"/>
                </a:solidFill>
                <a:latin typeface="+mj-lt"/>
                <a:ea typeface="Tahoma"/>
                <a:cs typeface="Tahoma"/>
                <a:sym typeface="Tahoma"/>
              </a:rPr>
              <a:t>3 AA Batteries - 6 Month Battery Lifespan</a:t>
            </a:r>
            <a:endParaRPr sz="1400" dirty="0">
              <a:solidFill>
                <a:schemeClr val="lt1"/>
              </a:solidFill>
              <a:latin typeface="+mj-lt"/>
              <a:ea typeface="Tahoma"/>
              <a:cs typeface="Tahoma"/>
            </a:endParaRPr>
          </a:p>
          <a:p>
            <a:pPr marL="285750" marR="0" lvl="0" indent="-247650" algn="l" rtl="0">
              <a:lnSpc>
                <a:spcPct val="115000"/>
              </a:lnSpc>
              <a:spcBef>
                <a:spcPts val="0"/>
              </a:spcBef>
              <a:spcAft>
                <a:spcPts val="0"/>
              </a:spcAft>
              <a:buClr>
                <a:schemeClr val="lt1"/>
              </a:buClr>
              <a:buSzPts val="600"/>
              <a:buFont typeface="Arial"/>
              <a:buNone/>
            </a:pPr>
            <a:endParaRPr sz="1400" b="0" i="0" u="none" strike="noStrike" cap="none" dirty="0">
              <a:solidFill>
                <a:schemeClr val="lt1"/>
              </a:solidFill>
              <a:latin typeface="Tahoma"/>
              <a:ea typeface="Tahoma"/>
              <a:cs typeface="Tahoma"/>
              <a:sym typeface="Tahoma"/>
            </a:endParaRPr>
          </a:p>
        </p:txBody>
      </p:sp>
      <p:grpSp>
        <p:nvGrpSpPr>
          <p:cNvPr id="986" name="Google Shape;986;p49"/>
          <p:cNvGrpSpPr/>
          <p:nvPr/>
        </p:nvGrpSpPr>
        <p:grpSpPr>
          <a:xfrm>
            <a:off x="5881934" y="540892"/>
            <a:ext cx="5488005" cy="5839556"/>
            <a:chOff x="6716821" y="545206"/>
            <a:chExt cx="5488005" cy="5839556"/>
          </a:xfrm>
        </p:grpSpPr>
        <p:sp>
          <p:nvSpPr>
            <p:cNvPr id="987" name="Google Shape;987;p49"/>
            <p:cNvSpPr/>
            <p:nvPr/>
          </p:nvSpPr>
          <p:spPr>
            <a:xfrm rot="9975785">
              <a:off x="7267941" y="1643621"/>
              <a:ext cx="3650966" cy="2866596"/>
            </a:xfrm>
            <a:custGeom>
              <a:avLst/>
              <a:gdLst/>
              <a:ahLst/>
              <a:cxnLst/>
              <a:rect l="l" t="t" r="r" b="b"/>
              <a:pathLst>
                <a:path w="92289" h="67561" extrusionOk="0">
                  <a:moveTo>
                    <a:pt x="56200" y="0"/>
                  </a:moveTo>
                  <a:cubicBezTo>
                    <a:pt x="52152" y="0"/>
                    <a:pt x="50968" y="1553"/>
                    <a:pt x="44959" y="2507"/>
                  </a:cubicBezTo>
                  <a:cubicBezTo>
                    <a:pt x="38950" y="3461"/>
                    <a:pt x="27603" y="178"/>
                    <a:pt x="20146" y="5721"/>
                  </a:cubicBezTo>
                  <a:cubicBezTo>
                    <a:pt x="12689" y="11264"/>
                    <a:pt x="1383" y="27348"/>
                    <a:pt x="218" y="35766"/>
                  </a:cubicBezTo>
                  <a:cubicBezTo>
                    <a:pt x="-947" y="44184"/>
                    <a:pt x="2465" y="49244"/>
                    <a:pt x="13157" y="56228"/>
                  </a:cubicBezTo>
                  <a:cubicBezTo>
                    <a:pt x="32638" y="66511"/>
                    <a:pt x="42353" y="71307"/>
                    <a:pt x="69256" y="64145"/>
                  </a:cubicBezTo>
                  <a:cubicBezTo>
                    <a:pt x="69256" y="64145"/>
                    <a:pt x="92289" y="57307"/>
                    <a:pt x="92289" y="44660"/>
                  </a:cubicBezTo>
                  <a:cubicBezTo>
                    <a:pt x="92289" y="32013"/>
                    <a:pt x="85199" y="32013"/>
                    <a:pt x="79065" y="15728"/>
                  </a:cubicBezTo>
                  <a:cubicBezTo>
                    <a:pt x="74834" y="4486"/>
                    <a:pt x="65218" y="0"/>
                    <a:pt x="56200"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900"/>
                <a:buFont typeface="Tahoma"/>
                <a:buNone/>
              </a:pPr>
              <a:r>
                <a:rPr lang="en-US" sz="1900" dirty="0">
                  <a:solidFill>
                    <a:schemeClr val="dk1"/>
                  </a:solidFill>
                  <a:latin typeface="Tahoma"/>
                  <a:ea typeface="Tahoma"/>
                  <a:cs typeface="Tahoma"/>
                  <a:sym typeface="Tahoma"/>
                </a:rPr>
                <a:t> </a:t>
              </a:r>
              <a:endParaRPr sz="1900" dirty="0">
                <a:solidFill>
                  <a:schemeClr val="dk1"/>
                </a:solidFill>
                <a:latin typeface="Tahoma"/>
                <a:ea typeface="Tahoma"/>
                <a:cs typeface="Tahoma"/>
                <a:sym typeface="Tahoma"/>
              </a:endParaRPr>
            </a:p>
          </p:txBody>
        </p:sp>
        <p:grpSp>
          <p:nvGrpSpPr>
            <p:cNvPr id="992" name="Google Shape;992;p49"/>
            <p:cNvGrpSpPr/>
            <p:nvPr/>
          </p:nvGrpSpPr>
          <p:grpSpPr>
            <a:xfrm>
              <a:off x="7975763" y="1219854"/>
              <a:ext cx="2437646" cy="3017520"/>
              <a:chOff x="5952066" y="1066802"/>
              <a:chExt cx="1774827" cy="2197027"/>
            </a:xfrm>
          </p:grpSpPr>
          <p:grpSp>
            <p:nvGrpSpPr>
              <p:cNvPr id="993" name="Google Shape;993;p49"/>
              <p:cNvGrpSpPr/>
              <p:nvPr/>
            </p:nvGrpSpPr>
            <p:grpSpPr>
              <a:xfrm>
                <a:off x="5952066" y="1066802"/>
                <a:ext cx="1774827" cy="2197027"/>
                <a:chOff x="5952066" y="1066802"/>
                <a:chExt cx="1774827" cy="2197027"/>
              </a:xfrm>
            </p:grpSpPr>
            <p:sp>
              <p:nvSpPr>
                <p:cNvPr id="994" name="Google Shape;994;p49"/>
                <p:cNvSpPr/>
                <p:nvPr/>
              </p:nvSpPr>
              <p:spPr>
                <a:xfrm>
                  <a:off x="7385209" y="1123964"/>
                  <a:ext cx="45719" cy="204787"/>
                </a:xfrm>
                <a:prstGeom prst="rect">
                  <a:avLst/>
                </a:prstGeom>
                <a:solidFill>
                  <a:srgbClr val="C6C5C5"/>
                </a:solidFill>
                <a:ln w="12700" cap="flat" cmpd="sng">
                  <a:solidFill>
                    <a:srgbClr val="3030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995" name="Google Shape;995;p49"/>
                <p:cNvSpPr/>
                <p:nvPr/>
              </p:nvSpPr>
              <p:spPr>
                <a:xfrm>
                  <a:off x="7372350" y="1328738"/>
                  <a:ext cx="71438" cy="204787"/>
                </a:xfrm>
                <a:prstGeom prst="rect">
                  <a:avLst/>
                </a:prstGeom>
                <a:solidFill>
                  <a:srgbClr val="C6C5C5"/>
                </a:solidFill>
                <a:ln w="12700" cap="flat" cmpd="sng">
                  <a:solidFill>
                    <a:srgbClr val="3030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996" name="Google Shape;996;p49"/>
                <p:cNvSpPr/>
                <p:nvPr/>
              </p:nvSpPr>
              <p:spPr>
                <a:xfrm>
                  <a:off x="6029045" y="1464959"/>
                  <a:ext cx="1619421" cy="1639058"/>
                </a:xfrm>
                <a:custGeom>
                  <a:avLst/>
                  <a:gdLst/>
                  <a:ahLst/>
                  <a:cxnLst/>
                  <a:rect l="l" t="t" r="r" b="b"/>
                  <a:pathLst>
                    <a:path w="1619421" h="1639058" extrusionOk="0">
                      <a:moveTo>
                        <a:pt x="4762" y="234801"/>
                      </a:moveTo>
                      <a:cubicBezTo>
                        <a:pt x="4762" y="89567"/>
                        <a:pt x="70111" y="48031"/>
                        <a:pt x="215345" y="28981"/>
                      </a:cubicBezTo>
                      <a:cubicBezTo>
                        <a:pt x="759226" y="-21818"/>
                        <a:pt x="993544" y="3581"/>
                        <a:pt x="1389788" y="33744"/>
                      </a:cubicBezTo>
                      <a:cubicBezTo>
                        <a:pt x="1573122" y="71844"/>
                        <a:pt x="1619421" y="113379"/>
                        <a:pt x="1619421" y="258613"/>
                      </a:cubicBezTo>
                      <a:cubicBezTo>
                        <a:pt x="1617833" y="621929"/>
                        <a:pt x="1618627" y="1009058"/>
                        <a:pt x="1617039" y="1372374"/>
                      </a:cubicBezTo>
                      <a:cubicBezTo>
                        <a:pt x="1617039" y="1517608"/>
                        <a:pt x="1558835" y="1568669"/>
                        <a:pt x="1413601" y="1597244"/>
                      </a:cubicBezTo>
                      <a:cubicBezTo>
                        <a:pt x="984020" y="1660744"/>
                        <a:pt x="663976" y="1643282"/>
                        <a:pt x="224869" y="1602006"/>
                      </a:cubicBezTo>
                      <a:cubicBezTo>
                        <a:pt x="65347" y="1568669"/>
                        <a:pt x="0" y="1546183"/>
                        <a:pt x="0" y="1400949"/>
                      </a:cubicBezTo>
                      <a:cubicBezTo>
                        <a:pt x="1587" y="1012233"/>
                        <a:pt x="3175" y="623517"/>
                        <a:pt x="4762" y="234801"/>
                      </a:cubicBezTo>
                      <a:close/>
                    </a:path>
                  </a:pathLst>
                </a:custGeom>
                <a:solidFill>
                  <a:srgbClr val="F2F2F2"/>
                </a:solidFill>
                <a:ln w="25400" cap="flat" cmpd="sng">
                  <a:solidFill>
                    <a:srgbClr val="3030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997" name="Google Shape;997;p49"/>
                <p:cNvSpPr/>
                <p:nvPr/>
              </p:nvSpPr>
              <p:spPr>
                <a:xfrm>
                  <a:off x="6322219" y="1587667"/>
                  <a:ext cx="1006085" cy="1517663"/>
                </a:xfrm>
                <a:custGeom>
                  <a:avLst/>
                  <a:gdLst/>
                  <a:ahLst/>
                  <a:cxnLst/>
                  <a:rect l="l" t="t" r="r" b="b"/>
                  <a:pathLst>
                    <a:path w="969081" h="1499854" extrusionOk="0">
                      <a:moveTo>
                        <a:pt x="0" y="26423"/>
                      </a:moveTo>
                      <a:cubicBezTo>
                        <a:pt x="307975" y="-11115"/>
                        <a:pt x="635000" y="-6423"/>
                        <a:pt x="966787" y="26423"/>
                      </a:cubicBezTo>
                      <a:cubicBezTo>
                        <a:pt x="967552" y="507473"/>
                        <a:pt x="968316" y="988522"/>
                        <a:pt x="969081" y="1469572"/>
                      </a:cubicBezTo>
                      <a:cubicBezTo>
                        <a:pt x="618244" y="1503414"/>
                        <a:pt x="398463" y="1515069"/>
                        <a:pt x="0" y="1471926"/>
                      </a:cubicBezTo>
                      <a:lnTo>
                        <a:pt x="0" y="26423"/>
                      </a:lnTo>
                      <a:close/>
                    </a:path>
                  </a:pathLst>
                </a:custGeom>
                <a:solidFill>
                  <a:srgbClr val="F2F2F2"/>
                </a:solidFill>
                <a:ln w="25400" cap="flat" cmpd="sng">
                  <a:solidFill>
                    <a:srgbClr val="303030"/>
                  </a:solidFill>
                  <a:prstDash val="solid"/>
                  <a:round/>
                  <a:headEnd type="none" w="sm" len="sm"/>
                  <a:tailEnd type="none" w="sm" len="sm"/>
                </a:ln>
                <a:effectLst>
                  <a:outerShdw dist="76200" dir="11520000" sx="97000" sy="97000" algn="r" rotWithShape="0">
                    <a:srgbClr val="B3B3B3"/>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998" name="Google Shape;998;p49"/>
                <p:cNvSpPr/>
                <p:nvPr/>
              </p:nvSpPr>
              <p:spPr>
                <a:xfrm>
                  <a:off x="6398926" y="1704509"/>
                  <a:ext cx="865731" cy="438150"/>
                </a:xfrm>
                <a:prstGeom prst="rect">
                  <a:avLst/>
                </a:prstGeom>
                <a:solidFill>
                  <a:srgbClr val="B4B4B4"/>
                </a:solidFill>
                <a:ln w="9525" cap="flat" cmpd="sng">
                  <a:solidFill>
                    <a:srgbClr val="B4B4B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999" name="Google Shape;999;p49"/>
                <p:cNvSpPr/>
                <p:nvPr/>
              </p:nvSpPr>
              <p:spPr>
                <a:xfrm>
                  <a:off x="6428944" y="1704975"/>
                  <a:ext cx="800531" cy="438150"/>
                </a:xfrm>
                <a:prstGeom prst="rect">
                  <a:avLst/>
                </a:prstGeom>
                <a:solidFill>
                  <a:srgbClr val="D8D8D8"/>
                </a:solidFill>
                <a:ln w="9525" cap="flat" cmpd="sng">
                  <a:solidFill>
                    <a:srgbClr val="21212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00" name="Google Shape;1000;p49"/>
                <p:cNvSpPr/>
                <p:nvPr/>
              </p:nvSpPr>
              <p:spPr>
                <a:xfrm>
                  <a:off x="6759938" y="1704975"/>
                  <a:ext cx="152400" cy="438150"/>
                </a:xfrm>
                <a:prstGeom prst="rect">
                  <a:avLst/>
                </a:prstGeom>
                <a:solidFill>
                  <a:srgbClr val="7F7F7F"/>
                </a:solidFill>
                <a:ln w="9525" cap="flat" cmpd="sng">
                  <a:solidFill>
                    <a:srgbClr val="21212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grpSp>
              <p:nvGrpSpPr>
                <p:cNvPr id="1001" name="Google Shape;1001;p49"/>
                <p:cNvGrpSpPr/>
                <p:nvPr/>
              </p:nvGrpSpPr>
              <p:grpSpPr>
                <a:xfrm>
                  <a:off x="6430126" y="2336719"/>
                  <a:ext cx="812023" cy="406730"/>
                  <a:chOff x="4784299" y="2889168"/>
                  <a:chExt cx="812023" cy="406730"/>
                </a:xfrm>
              </p:grpSpPr>
              <p:sp>
                <p:nvSpPr>
                  <p:cNvPr id="1002" name="Google Shape;1002;p49"/>
                  <p:cNvSpPr/>
                  <p:nvPr/>
                </p:nvSpPr>
                <p:spPr>
                  <a:xfrm>
                    <a:off x="5036749" y="2894389"/>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03" name="Google Shape;1003;p49"/>
                  <p:cNvSpPr/>
                  <p:nvPr/>
                </p:nvSpPr>
                <p:spPr>
                  <a:xfrm>
                    <a:off x="5118367" y="2894389"/>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04" name="Google Shape;1004;p49"/>
                  <p:cNvSpPr/>
                  <p:nvPr/>
                </p:nvSpPr>
                <p:spPr>
                  <a:xfrm>
                    <a:off x="5204220" y="2896511"/>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05" name="Google Shape;1005;p49"/>
                  <p:cNvSpPr/>
                  <p:nvPr/>
                </p:nvSpPr>
                <p:spPr>
                  <a:xfrm>
                    <a:off x="5285838" y="2896511"/>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06" name="Google Shape;1006;p49"/>
                  <p:cNvSpPr/>
                  <p:nvPr/>
                </p:nvSpPr>
                <p:spPr>
                  <a:xfrm>
                    <a:off x="5036745" y="2982498"/>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07" name="Google Shape;1007;p49"/>
                  <p:cNvSpPr/>
                  <p:nvPr/>
                </p:nvSpPr>
                <p:spPr>
                  <a:xfrm>
                    <a:off x="5118363" y="2982498"/>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08" name="Google Shape;1008;p49"/>
                  <p:cNvSpPr/>
                  <p:nvPr/>
                </p:nvSpPr>
                <p:spPr>
                  <a:xfrm>
                    <a:off x="5204216" y="2984620"/>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09" name="Google Shape;1009;p49"/>
                  <p:cNvSpPr/>
                  <p:nvPr/>
                </p:nvSpPr>
                <p:spPr>
                  <a:xfrm>
                    <a:off x="5285834" y="2984620"/>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10" name="Google Shape;1010;p49"/>
                  <p:cNvSpPr/>
                  <p:nvPr/>
                </p:nvSpPr>
                <p:spPr>
                  <a:xfrm>
                    <a:off x="5036745" y="3064707"/>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11" name="Google Shape;1011;p49"/>
                  <p:cNvSpPr/>
                  <p:nvPr/>
                </p:nvSpPr>
                <p:spPr>
                  <a:xfrm>
                    <a:off x="5118363" y="3064707"/>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12" name="Google Shape;1012;p49"/>
                  <p:cNvSpPr/>
                  <p:nvPr/>
                </p:nvSpPr>
                <p:spPr>
                  <a:xfrm>
                    <a:off x="5204216" y="3066829"/>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13" name="Google Shape;1013;p49"/>
                  <p:cNvSpPr/>
                  <p:nvPr/>
                </p:nvSpPr>
                <p:spPr>
                  <a:xfrm>
                    <a:off x="5285834" y="3066829"/>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14" name="Google Shape;1014;p49"/>
                  <p:cNvSpPr/>
                  <p:nvPr/>
                </p:nvSpPr>
                <p:spPr>
                  <a:xfrm>
                    <a:off x="5036745" y="3154059"/>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15" name="Google Shape;1015;p49"/>
                  <p:cNvSpPr/>
                  <p:nvPr/>
                </p:nvSpPr>
                <p:spPr>
                  <a:xfrm>
                    <a:off x="5118363" y="3154059"/>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16" name="Google Shape;1016;p49"/>
                  <p:cNvSpPr/>
                  <p:nvPr/>
                </p:nvSpPr>
                <p:spPr>
                  <a:xfrm>
                    <a:off x="5204216" y="3156181"/>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17" name="Google Shape;1017;p49"/>
                  <p:cNvSpPr/>
                  <p:nvPr/>
                </p:nvSpPr>
                <p:spPr>
                  <a:xfrm>
                    <a:off x="5285834" y="3156181"/>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18" name="Google Shape;1018;p49"/>
                  <p:cNvSpPr/>
                  <p:nvPr/>
                </p:nvSpPr>
                <p:spPr>
                  <a:xfrm>
                    <a:off x="5034568" y="3235157"/>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19" name="Google Shape;1019;p49"/>
                  <p:cNvSpPr/>
                  <p:nvPr/>
                </p:nvSpPr>
                <p:spPr>
                  <a:xfrm>
                    <a:off x="5116186" y="3235157"/>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20" name="Google Shape;1020;p49"/>
                  <p:cNvSpPr/>
                  <p:nvPr/>
                </p:nvSpPr>
                <p:spPr>
                  <a:xfrm>
                    <a:off x="5202039" y="3237279"/>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21" name="Google Shape;1021;p49"/>
                  <p:cNvSpPr/>
                  <p:nvPr/>
                </p:nvSpPr>
                <p:spPr>
                  <a:xfrm>
                    <a:off x="5283657" y="3237279"/>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22" name="Google Shape;1022;p49"/>
                  <p:cNvSpPr/>
                  <p:nvPr/>
                </p:nvSpPr>
                <p:spPr>
                  <a:xfrm rot="5400000">
                    <a:off x="4958679" y="2982244"/>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23" name="Google Shape;1023;p49"/>
                  <p:cNvSpPr/>
                  <p:nvPr/>
                </p:nvSpPr>
                <p:spPr>
                  <a:xfrm rot="5400000">
                    <a:off x="4958679" y="3063862"/>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24" name="Google Shape;1024;p49"/>
                  <p:cNvSpPr/>
                  <p:nvPr/>
                </p:nvSpPr>
                <p:spPr>
                  <a:xfrm rot="5400000">
                    <a:off x="4956557" y="3149716"/>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25" name="Google Shape;1025;p49"/>
                  <p:cNvSpPr/>
                  <p:nvPr/>
                </p:nvSpPr>
                <p:spPr>
                  <a:xfrm rot="5400000">
                    <a:off x="5373085" y="2982245"/>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26" name="Google Shape;1026;p49"/>
                  <p:cNvSpPr/>
                  <p:nvPr/>
                </p:nvSpPr>
                <p:spPr>
                  <a:xfrm rot="5400000">
                    <a:off x="5373085" y="3063863"/>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27" name="Google Shape;1027;p49"/>
                  <p:cNvSpPr/>
                  <p:nvPr/>
                </p:nvSpPr>
                <p:spPr>
                  <a:xfrm rot="5400000">
                    <a:off x="5370963" y="3149717"/>
                    <a:ext cx="55306" cy="58619"/>
                  </a:xfrm>
                  <a:prstGeom prst="ellipse">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grpSp>
                <p:nvGrpSpPr>
                  <p:cNvPr id="1028" name="Google Shape;1028;p49"/>
                  <p:cNvGrpSpPr/>
                  <p:nvPr/>
                </p:nvGrpSpPr>
                <p:grpSpPr>
                  <a:xfrm>
                    <a:off x="4784299" y="2891357"/>
                    <a:ext cx="143340" cy="401509"/>
                    <a:chOff x="5268586" y="3046789"/>
                    <a:chExt cx="143340" cy="401509"/>
                  </a:xfrm>
                </p:grpSpPr>
                <p:sp>
                  <p:nvSpPr>
                    <p:cNvPr id="1029" name="Google Shape;1029;p49"/>
                    <p:cNvSpPr/>
                    <p:nvPr/>
                  </p:nvSpPr>
                  <p:spPr>
                    <a:xfrm>
                      <a:off x="5270767" y="3046789"/>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30" name="Google Shape;1030;p49"/>
                    <p:cNvSpPr/>
                    <p:nvPr/>
                  </p:nvSpPr>
                  <p:spPr>
                    <a:xfrm>
                      <a:off x="5356620" y="3048911"/>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31" name="Google Shape;1031;p49"/>
                    <p:cNvSpPr/>
                    <p:nvPr/>
                  </p:nvSpPr>
                  <p:spPr>
                    <a:xfrm>
                      <a:off x="5270763" y="3134898"/>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32" name="Google Shape;1032;p49"/>
                    <p:cNvSpPr/>
                    <p:nvPr/>
                  </p:nvSpPr>
                  <p:spPr>
                    <a:xfrm>
                      <a:off x="5356616" y="3137020"/>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33" name="Google Shape;1033;p49"/>
                    <p:cNvSpPr/>
                    <p:nvPr/>
                  </p:nvSpPr>
                  <p:spPr>
                    <a:xfrm>
                      <a:off x="5270763" y="3217107"/>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34" name="Google Shape;1034;p49"/>
                    <p:cNvSpPr/>
                    <p:nvPr/>
                  </p:nvSpPr>
                  <p:spPr>
                    <a:xfrm>
                      <a:off x="5356616" y="3219229"/>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35" name="Google Shape;1035;p49"/>
                    <p:cNvSpPr/>
                    <p:nvPr/>
                  </p:nvSpPr>
                  <p:spPr>
                    <a:xfrm>
                      <a:off x="5270763" y="3306459"/>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36" name="Google Shape;1036;p49"/>
                    <p:cNvSpPr/>
                    <p:nvPr/>
                  </p:nvSpPr>
                  <p:spPr>
                    <a:xfrm>
                      <a:off x="5356616" y="3308581"/>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37" name="Google Shape;1037;p49"/>
                    <p:cNvSpPr/>
                    <p:nvPr/>
                  </p:nvSpPr>
                  <p:spPr>
                    <a:xfrm>
                      <a:off x="5268586" y="3387557"/>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38" name="Google Shape;1038;p49"/>
                    <p:cNvSpPr/>
                    <p:nvPr/>
                  </p:nvSpPr>
                  <p:spPr>
                    <a:xfrm>
                      <a:off x="5354439" y="3389679"/>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grpSp>
              <p:grpSp>
                <p:nvGrpSpPr>
                  <p:cNvPr id="1039" name="Google Shape;1039;p49"/>
                  <p:cNvGrpSpPr/>
                  <p:nvPr/>
                </p:nvGrpSpPr>
                <p:grpSpPr>
                  <a:xfrm>
                    <a:off x="5452982" y="2889235"/>
                    <a:ext cx="143340" cy="401509"/>
                    <a:chOff x="5268586" y="3046789"/>
                    <a:chExt cx="143340" cy="401509"/>
                  </a:xfrm>
                </p:grpSpPr>
                <p:sp>
                  <p:nvSpPr>
                    <p:cNvPr id="1040" name="Google Shape;1040;p49"/>
                    <p:cNvSpPr/>
                    <p:nvPr/>
                  </p:nvSpPr>
                  <p:spPr>
                    <a:xfrm>
                      <a:off x="5270767" y="3046789"/>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41" name="Google Shape;1041;p49"/>
                    <p:cNvSpPr/>
                    <p:nvPr/>
                  </p:nvSpPr>
                  <p:spPr>
                    <a:xfrm>
                      <a:off x="5356620" y="3048911"/>
                      <a:ext cx="55306" cy="58619"/>
                    </a:xfrm>
                    <a:prstGeom prst="ellipse">
                      <a:avLst/>
                    </a:prstGeom>
                    <a:solidFill>
                      <a:srgbClr val="92D050"/>
                    </a:solidFill>
                    <a:ln w="9525" cap="flat" cmpd="sng">
                      <a:solidFill>
                        <a:srgbClr val="4343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42" name="Google Shape;1042;p49"/>
                    <p:cNvSpPr/>
                    <p:nvPr/>
                  </p:nvSpPr>
                  <p:spPr>
                    <a:xfrm>
                      <a:off x="5270763" y="3134898"/>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43" name="Google Shape;1043;p49"/>
                    <p:cNvSpPr/>
                    <p:nvPr/>
                  </p:nvSpPr>
                  <p:spPr>
                    <a:xfrm>
                      <a:off x="5356616" y="3137020"/>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44" name="Google Shape;1044;p49"/>
                    <p:cNvSpPr/>
                    <p:nvPr/>
                  </p:nvSpPr>
                  <p:spPr>
                    <a:xfrm>
                      <a:off x="5270763" y="3217107"/>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45" name="Google Shape;1045;p49"/>
                    <p:cNvSpPr/>
                    <p:nvPr/>
                  </p:nvSpPr>
                  <p:spPr>
                    <a:xfrm>
                      <a:off x="5356616" y="3219229"/>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46" name="Google Shape;1046;p49"/>
                    <p:cNvSpPr/>
                    <p:nvPr/>
                  </p:nvSpPr>
                  <p:spPr>
                    <a:xfrm>
                      <a:off x="5270763" y="3306459"/>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47" name="Google Shape;1047;p49"/>
                    <p:cNvSpPr/>
                    <p:nvPr/>
                  </p:nvSpPr>
                  <p:spPr>
                    <a:xfrm>
                      <a:off x="5356616" y="3308581"/>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48" name="Google Shape;1048;p49"/>
                    <p:cNvSpPr/>
                    <p:nvPr/>
                  </p:nvSpPr>
                  <p:spPr>
                    <a:xfrm>
                      <a:off x="5268586" y="3387557"/>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49" name="Google Shape;1049;p49"/>
                    <p:cNvSpPr/>
                    <p:nvPr/>
                  </p:nvSpPr>
                  <p:spPr>
                    <a:xfrm>
                      <a:off x="5354439" y="3389679"/>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grpSp>
              <p:grpSp>
                <p:nvGrpSpPr>
                  <p:cNvPr id="1050" name="Google Shape;1050;p49"/>
                  <p:cNvGrpSpPr/>
                  <p:nvPr/>
                </p:nvGrpSpPr>
                <p:grpSpPr>
                  <a:xfrm>
                    <a:off x="4951092" y="2896444"/>
                    <a:ext cx="57487" cy="399387"/>
                    <a:chOff x="4836144" y="3400719"/>
                    <a:chExt cx="57487" cy="399387"/>
                  </a:xfrm>
                </p:grpSpPr>
                <p:sp>
                  <p:nvSpPr>
                    <p:cNvPr id="1051" name="Google Shape;1051;p49"/>
                    <p:cNvSpPr/>
                    <p:nvPr/>
                  </p:nvSpPr>
                  <p:spPr>
                    <a:xfrm>
                      <a:off x="4838325" y="3400719"/>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52" name="Google Shape;1052;p49"/>
                    <p:cNvSpPr/>
                    <p:nvPr/>
                  </p:nvSpPr>
                  <p:spPr>
                    <a:xfrm>
                      <a:off x="4836144" y="3741487"/>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grpSp>
              <p:grpSp>
                <p:nvGrpSpPr>
                  <p:cNvPr id="1053" name="Google Shape;1053;p49"/>
                  <p:cNvGrpSpPr/>
                  <p:nvPr/>
                </p:nvGrpSpPr>
                <p:grpSpPr>
                  <a:xfrm>
                    <a:off x="5366525" y="2889168"/>
                    <a:ext cx="57487" cy="399387"/>
                    <a:chOff x="4836144" y="3400719"/>
                    <a:chExt cx="57487" cy="399387"/>
                  </a:xfrm>
                </p:grpSpPr>
                <p:sp>
                  <p:nvSpPr>
                    <p:cNvPr id="1054" name="Google Shape;1054;p49"/>
                    <p:cNvSpPr/>
                    <p:nvPr/>
                  </p:nvSpPr>
                  <p:spPr>
                    <a:xfrm>
                      <a:off x="4838325" y="3400719"/>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55" name="Google Shape;1055;p49"/>
                    <p:cNvSpPr/>
                    <p:nvPr/>
                  </p:nvSpPr>
                  <p:spPr>
                    <a:xfrm>
                      <a:off x="4836144" y="3741487"/>
                      <a:ext cx="55306" cy="58619"/>
                    </a:xfrm>
                    <a:prstGeom prst="ellipse">
                      <a:avLst/>
                    </a:prstGeom>
                    <a:solidFill>
                      <a:srgbClr val="C6C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grpSp>
            </p:grpSp>
            <p:sp>
              <p:nvSpPr>
                <p:cNvPr id="1056" name="Google Shape;1056;p49"/>
                <p:cNvSpPr/>
                <p:nvPr/>
              </p:nvSpPr>
              <p:spPr>
                <a:xfrm>
                  <a:off x="5952066" y="1983581"/>
                  <a:ext cx="1774827" cy="1280248"/>
                </a:xfrm>
                <a:custGeom>
                  <a:avLst/>
                  <a:gdLst/>
                  <a:ahLst/>
                  <a:cxnLst/>
                  <a:rect l="l" t="t" r="r" b="b"/>
                  <a:pathLst>
                    <a:path w="1702493" h="1424782" extrusionOk="0">
                      <a:moveTo>
                        <a:pt x="0" y="0"/>
                      </a:moveTo>
                      <a:lnTo>
                        <a:pt x="52601" y="1326"/>
                      </a:lnTo>
                      <a:cubicBezTo>
                        <a:pt x="56907" y="181551"/>
                        <a:pt x="52978" y="800542"/>
                        <a:pt x="53419" y="1017059"/>
                      </a:cubicBezTo>
                      <a:cubicBezTo>
                        <a:pt x="51479" y="1247863"/>
                        <a:pt x="105938" y="1286936"/>
                        <a:pt x="212697" y="1288524"/>
                      </a:cubicBezTo>
                      <a:lnTo>
                        <a:pt x="1472642" y="1293287"/>
                      </a:lnTo>
                      <a:cubicBezTo>
                        <a:pt x="1566745" y="1282968"/>
                        <a:pt x="1640566" y="1239354"/>
                        <a:pt x="1641713" y="1021822"/>
                      </a:cubicBezTo>
                      <a:cubicBezTo>
                        <a:pt x="1642860" y="804290"/>
                        <a:pt x="1643370" y="184197"/>
                        <a:pt x="1641578" y="7147"/>
                      </a:cubicBezTo>
                      <a:lnTo>
                        <a:pt x="1702493" y="7145"/>
                      </a:lnTo>
                      <a:cubicBezTo>
                        <a:pt x="1702493" y="478897"/>
                        <a:pt x="1697989" y="953030"/>
                        <a:pt x="1697989" y="1424782"/>
                      </a:cubicBezTo>
                      <a:lnTo>
                        <a:pt x="7143" y="1417639"/>
                      </a:lnTo>
                      <a:lnTo>
                        <a:pt x="0" y="0"/>
                      </a:lnTo>
                      <a:close/>
                    </a:path>
                  </a:pathLst>
                </a:custGeom>
                <a:solidFill>
                  <a:srgbClr val="F2F2F2"/>
                </a:solidFill>
                <a:ln w="25400" cap="flat" cmpd="sng">
                  <a:solidFill>
                    <a:srgbClr val="3030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57" name="Google Shape;1057;p49"/>
                <p:cNvSpPr/>
                <p:nvPr/>
              </p:nvSpPr>
              <p:spPr>
                <a:xfrm>
                  <a:off x="7372350" y="1066802"/>
                  <a:ext cx="71438" cy="61938"/>
                </a:xfrm>
                <a:prstGeom prst="ellipse">
                  <a:avLst/>
                </a:prstGeom>
                <a:solidFill>
                  <a:srgbClr val="C6C5C5"/>
                </a:solidFill>
                <a:ln w="12700" cap="flat" cmpd="sng">
                  <a:solidFill>
                    <a:srgbClr val="3030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grpSp>
          <p:sp>
            <p:nvSpPr>
              <p:cNvPr id="1058" name="Google Shape;1058;p49"/>
              <p:cNvSpPr/>
              <p:nvPr/>
            </p:nvSpPr>
            <p:spPr>
              <a:xfrm>
                <a:off x="6376988" y="2864645"/>
                <a:ext cx="914504" cy="229761"/>
              </a:xfrm>
              <a:custGeom>
                <a:avLst/>
                <a:gdLst/>
                <a:ahLst/>
                <a:cxnLst/>
                <a:rect l="l" t="t" r="r" b="b"/>
                <a:pathLst>
                  <a:path w="865830" h="242644" extrusionOk="0">
                    <a:moveTo>
                      <a:pt x="0" y="0"/>
                    </a:moveTo>
                    <a:lnTo>
                      <a:pt x="865731" y="0"/>
                    </a:lnTo>
                    <a:cubicBezTo>
                      <a:pt x="866482" y="73940"/>
                      <a:pt x="862726" y="142852"/>
                      <a:pt x="863477" y="216792"/>
                    </a:cubicBezTo>
                    <a:cubicBezTo>
                      <a:pt x="641322" y="250129"/>
                      <a:pt x="297594" y="252377"/>
                      <a:pt x="2254" y="216791"/>
                    </a:cubicBezTo>
                    <a:cubicBezTo>
                      <a:pt x="1503" y="144527"/>
                      <a:pt x="751" y="72264"/>
                      <a:pt x="0" y="0"/>
                    </a:cubicBezTo>
                    <a:close/>
                  </a:path>
                </a:pathLst>
              </a:custGeom>
              <a:solidFill>
                <a:srgbClr val="F2F2F2"/>
              </a:solidFill>
              <a:ln w="9525" cap="flat" cmpd="sng">
                <a:solidFill>
                  <a:srgbClr val="3030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59" name="Google Shape;1059;p49"/>
              <p:cNvSpPr/>
              <p:nvPr/>
            </p:nvSpPr>
            <p:spPr>
              <a:xfrm>
                <a:off x="6519965" y="2909268"/>
                <a:ext cx="196145" cy="90164"/>
              </a:xfrm>
              <a:prstGeom prst="rect">
                <a:avLst/>
              </a:prstGeom>
              <a:solidFill>
                <a:srgbClr val="B4B4B4"/>
              </a:solidFill>
              <a:ln w="9525" cap="flat" cmpd="sng">
                <a:solidFill>
                  <a:srgbClr val="3030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60" name="Google Shape;1060;p49"/>
              <p:cNvSpPr/>
              <p:nvPr/>
            </p:nvSpPr>
            <p:spPr>
              <a:xfrm>
                <a:off x="6561368" y="2909799"/>
                <a:ext cx="99051" cy="89379"/>
              </a:xfrm>
              <a:prstGeom prst="rect">
                <a:avLst/>
              </a:prstGeom>
              <a:solidFill>
                <a:srgbClr val="F2F2F2"/>
              </a:solidFill>
              <a:ln w="9525" cap="flat" cmpd="sng">
                <a:solidFill>
                  <a:srgbClr val="3030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cxnSp>
            <p:nvCxnSpPr>
              <p:cNvPr id="1061" name="Google Shape;1061;p49"/>
              <p:cNvCxnSpPr/>
              <p:nvPr/>
            </p:nvCxnSpPr>
            <p:spPr>
              <a:xfrm>
                <a:off x="6592713" y="2909268"/>
                <a:ext cx="0" cy="93896"/>
              </a:xfrm>
              <a:prstGeom prst="straightConnector1">
                <a:avLst/>
              </a:prstGeom>
              <a:noFill/>
              <a:ln w="9525" cap="flat" cmpd="sng">
                <a:solidFill>
                  <a:srgbClr val="414141"/>
                </a:solidFill>
                <a:prstDash val="solid"/>
                <a:round/>
                <a:headEnd type="none" w="sm" len="sm"/>
                <a:tailEnd type="none" w="sm" len="sm"/>
              </a:ln>
            </p:spPr>
          </p:cxnSp>
          <p:cxnSp>
            <p:nvCxnSpPr>
              <p:cNvPr id="1062" name="Google Shape;1062;p49"/>
              <p:cNvCxnSpPr/>
              <p:nvPr/>
            </p:nvCxnSpPr>
            <p:spPr>
              <a:xfrm>
                <a:off x="6578423" y="2909268"/>
                <a:ext cx="0" cy="93896"/>
              </a:xfrm>
              <a:prstGeom prst="straightConnector1">
                <a:avLst/>
              </a:prstGeom>
              <a:noFill/>
              <a:ln w="9525" cap="flat" cmpd="sng">
                <a:solidFill>
                  <a:srgbClr val="414141"/>
                </a:solidFill>
                <a:prstDash val="solid"/>
                <a:round/>
                <a:headEnd type="none" w="sm" len="sm"/>
                <a:tailEnd type="none" w="sm" len="sm"/>
              </a:ln>
            </p:spPr>
          </p:cxnSp>
          <p:cxnSp>
            <p:nvCxnSpPr>
              <p:cNvPr id="1063" name="Google Shape;1063;p49"/>
              <p:cNvCxnSpPr/>
              <p:nvPr/>
            </p:nvCxnSpPr>
            <p:spPr>
              <a:xfrm>
                <a:off x="6607001" y="2909268"/>
                <a:ext cx="0" cy="93896"/>
              </a:xfrm>
              <a:prstGeom prst="straightConnector1">
                <a:avLst/>
              </a:prstGeom>
              <a:noFill/>
              <a:ln w="9525" cap="flat" cmpd="sng">
                <a:solidFill>
                  <a:srgbClr val="414141"/>
                </a:solidFill>
                <a:prstDash val="solid"/>
                <a:round/>
                <a:headEnd type="none" w="sm" len="sm"/>
                <a:tailEnd type="none" w="sm" len="sm"/>
              </a:ln>
            </p:spPr>
          </p:cxnSp>
          <p:cxnSp>
            <p:nvCxnSpPr>
              <p:cNvPr id="1064" name="Google Shape;1064;p49"/>
              <p:cNvCxnSpPr/>
              <p:nvPr/>
            </p:nvCxnSpPr>
            <p:spPr>
              <a:xfrm>
                <a:off x="6623668" y="2906887"/>
                <a:ext cx="0" cy="93896"/>
              </a:xfrm>
              <a:prstGeom prst="straightConnector1">
                <a:avLst/>
              </a:prstGeom>
              <a:noFill/>
              <a:ln w="9525" cap="flat" cmpd="sng">
                <a:solidFill>
                  <a:srgbClr val="414141"/>
                </a:solidFill>
                <a:prstDash val="solid"/>
                <a:round/>
                <a:headEnd type="none" w="sm" len="sm"/>
                <a:tailEnd type="none" w="sm" len="sm"/>
              </a:ln>
            </p:spPr>
          </p:cxnSp>
          <p:cxnSp>
            <p:nvCxnSpPr>
              <p:cNvPr id="1065" name="Google Shape;1065;p49"/>
              <p:cNvCxnSpPr/>
              <p:nvPr/>
            </p:nvCxnSpPr>
            <p:spPr>
              <a:xfrm>
                <a:off x="6637958" y="2902121"/>
                <a:ext cx="0" cy="93896"/>
              </a:xfrm>
              <a:prstGeom prst="straightConnector1">
                <a:avLst/>
              </a:prstGeom>
              <a:noFill/>
              <a:ln w="9525" cap="flat" cmpd="sng">
                <a:solidFill>
                  <a:srgbClr val="414141"/>
                </a:solidFill>
                <a:prstDash val="solid"/>
                <a:round/>
                <a:headEnd type="none" w="sm" len="sm"/>
                <a:tailEnd type="none" w="sm" len="sm"/>
              </a:ln>
            </p:spPr>
          </p:cxnSp>
          <p:sp>
            <p:nvSpPr>
              <p:cNvPr id="1066" name="Google Shape;1066;p49"/>
              <p:cNvSpPr txBox="1"/>
              <p:nvPr/>
            </p:nvSpPr>
            <p:spPr>
              <a:xfrm>
                <a:off x="6257978" y="2968031"/>
                <a:ext cx="774204" cy="1384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
                  <a:buFont typeface="Arial"/>
                  <a:buNone/>
                </a:pPr>
                <a:r>
                  <a:rPr lang="en-US" sz="300" b="1" i="0" u="none" strike="noStrike" cap="none" dirty="0">
                    <a:solidFill>
                      <a:srgbClr val="002060"/>
                    </a:solidFill>
                    <a:latin typeface="Arial"/>
                    <a:ea typeface="Arial"/>
                    <a:cs typeface="Arial"/>
                    <a:sym typeface="Arial"/>
                  </a:rPr>
                  <a:t>ALARM/OFF/TRANSMIT</a:t>
                </a:r>
                <a:endParaRPr dirty="0"/>
              </a:p>
            </p:txBody>
          </p:sp>
          <p:sp>
            <p:nvSpPr>
              <p:cNvPr id="1067" name="Google Shape;1067;p49"/>
              <p:cNvSpPr txBox="1"/>
              <p:nvPr/>
            </p:nvSpPr>
            <p:spPr>
              <a:xfrm>
                <a:off x="6949397" y="2877282"/>
                <a:ext cx="478216"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
                  <a:buFont typeface="Arial"/>
                  <a:buNone/>
                </a:pPr>
                <a:r>
                  <a:rPr lang="en-US" sz="300" b="1" i="0" u="none" strike="noStrike" cap="none" dirty="0">
                    <a:solidFill>
                      <a:srgbClr val="002060"/>
                    </a:solidFill>
                    <a:latin typeface="Arial"/>
                    <a:ea typeface="Arial"/>
                    <a:cs typeface="Arial"/>
                    <a:sym typeface="Arial"/>
                  </a:rPr>
                  <a:t>RESET/</a:t>
                </a:r>
                <a:endParaRPr dirty="0"/>
              </a:p>
              <a:p>
                <a:pPr marL="0" marR="0" lvl="0" indent="0" algn="ctr" rtl="0">
                  <a:lnSpc>
                    <a:spcPct val="100000"/>
                  </a:lnSpc>
                  <a:spcBef>
                    <a:spcPts val="0"/>
                  </a:spcBef>
                  <a:spcAft>
                    <a:spcPts val="0"/>
                  </a:spcAft>
                  <a:buClr>
                    <a:srgbClr val="000000"/>
                  </a:buClr>
                  <a:buSzPts val="300"/>
                  <a:buFont typeface="Arial"/>
                  <a:buNone/>
                </a:pPr>
                <a:r>
                  <a:rPr lang="en-US" sz="300" b="1" i="0" u="none" strike="noStrike" cap="none" dirty="0">
                    <a:solidFill>
                      <a:srgbClr val="002060"/>
                    </a:solidFill>
                    <a:latin typeface="Arial"/>
                    <a:ea typeface="Arial"/>
                    <a:cs typeface="Arial"/>
                    <a:sym typeface="Arial"/>
                  </a:rPr>
                  <a:t>PAUSE</a:t>
                </a:r>
                <a:endParaRPr dirty="0"/>
              </a:p>
            </p:txBody>
          </p:sp>
          <p:sp>
            <p:nvSpPr>
              <p:cNvPr id="1068" name="Google Shape;1068;p49"/>
              <p:cNvSpPr/>
              <p:nvPr/>
            </p:nvSpPr>
            <p:spPr>
              <a:xfrm>
                <a:off x="6950966" y="2893714"/>
                <a:ext cx="157549" cy="155448"/>
              </a:xfrm>
              <a:prstGeom prst="ellipse">
                <a:avLst/>
              </a:prstGeom>
              <a:solidFill>
                <a:srgbClr val="B4B4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69" name="Google Shape;1069;p49"/>
              <p:cNvSpPr/>
              <p:nvPr/>
            </p:nvSpPr>
            <p:spPr>
              <a:xfrm>
                <a:off x="6971619" y="2913878"/>
                <a:ext cx="109728" cy="109728"/>
              </a:xfrm>
              <a:prstGeom prst="ellipse">
                <a:avLst/>
              </a:prstGeom>
              <a:solidFill>
                <a:srgbClr val="F2F2F2"/>
              </a:solidFill>
              <a:ln w="12700" cap="flat" cmpd="sng">
                <a:solidFill>
                  <a:srgbClr val="2F2F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C39F"/>
                  </a:solidFill>
                  <a:latin typeface="Arial"/>
                  <a:ea typeface="Arial"/>
                  <a:cs typeface="Arial"/>
                  <a:sym typeface="Arial"/>
                </a:endParaRPr>
              </a:p>
            </p:txBody>
          </p:sp>
          <p:sp>
            <p:nvSpPr>
              <p:cNvPr id="1070" name="Google Shape;1070;p49"/>
              <p:cNvSpPr txBox="1"/>
              <p:nvPr/>
            </p:nvSpPr>
            <p:spPr>
              <a:xfrm>
                <a:off x="7237703" y="2287489"/>
                <a:ext cx="478216" cy="1692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
                  <a:buFont typeface="Arial"/>
                  <a:buNone/>
                </a:pPr>
                <a:r>
                  <a:rPr lang="en-US" sz="500" b="1" i="0" u="none" strike="noStrike" cap="none" dirty="0">
                    <a:solidFill>
                      <a:srgbClr val="002060"/>
                    </a:solidFill>
                    <a:latin typeface="Arial"/>
                    <a:ea typeface="Arial"/>
                    <a:cs typeface="Arial"/>
                    <a:sym typeface="Arial"/>
                  </a:rPr>
                  <a:t>STATUS</a:t>
                </a:r>
                <a:endParaRPr dirty="0"/>
              </a:p>
            </p:txBody>
          </p:sp>
        </p:grpSp>
        <p:sp>
          <p:nvSpPr>
            <p:cNvPr id="1071" name="Google Shape;1071;p49"/>
            <p:cNvSpPr/>
            <p:nvPr/>
          </p:nvSpPr>
          <p:spPr>
            <a:xfrm>
              <a:off x="7992930" y="5012987"/>
              <a:ext cx="3873808"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221F1F"/>
                  </a:solidFill>
                  <a:latin typeface="+mj-lt"/>
                  <a:ea typeface="Tahoma"/>
                  <a:cs typeface="Tahoma"/>
                  <a:sym typeface="Tahoma"/>
                </a:rPr>
                <a:t>TRANSMIT MODE </a:t>
              </a:r>
              <a:r>
                <a:rPr lang="en-US" sz="1100" dirty="0">
                  <a:solidFill>
                    <a:srgbClr val="221F1F"/>
                  </a:solidFill>
                  <a:latin typeface="+mj-lt"/>
                  <a:ea typeface="Tahoma"/>
                  <a:cs typeface="Tahoma"/>
                  <a:sym typeface="Tahoma"/>
                </a:rPr>
                <a:t>when switched to, a signal is sent to a BC600 monitor, which is connected to the nurse call system to provide an alarm at the nurse’s station.</a:t>
              </a:r>
              <a:endParaRPr sz="1100" dirty="0">
                <a:solidFill>
                  <a:schemeClr val="dk1"/>
                </a:solidFill>
                <a:latin typeface="+mj-lt"/>
                <a:ea typeface="Tahoma"/>
                <a:cs typeface="Tahoma"/>
                <a:sym typeface="Tahoma"/>
              </a:endParaRPr>
            </a:p>
          </p:txBody>
        </p:sp>
        <p:sp>
          <p:nvSpPr>
            <p:cNvPr id="1072" name="Google Shape;1072;p49"/>
            <p:cNvSpPr/>
            <p:nvPr/>
          </p:nvSpPr>
          <p:spPr>
            <a:xfrm>
              <a:off x="6850793" y="1015749"/>
              <a:ext cx="19231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221F1F"/>
                  </a:solidFill>
                  <a:latin typeface="+mj-lt"/>
                  <a:ea typeface="Tahoma"/>
                  <a:cs typeface="Tahoma"/>
                  <a:sym typeface="Tahoma"/>
                </a:rPr>
                <a:t>SENSORS </a:t>
              </a:r>
              <a:r>
                <a:rPr lang="en-US" sz="1200" dirty="0">
                  <a:solidFill>
                    <a:srgbClr val="221F1F"/>
                  </a:solidFill>
                  <a:latin typeface="+mj-lt"/>
                  <a:ea typeface="Tahoma"/>
                  <a:cs typeface="Tahoma"/>
                  <a:sym typeface="Tahoma"/>
                </a:rPr>
                <a:t>identify motion sensor’s status</a:t>
              </a:r>
              <a:endParaRPr sz="1200" dirty="0">
                <a:solidFill>
                  <a:schemeClr val="dk1"/>
                </a:solidFill>
                <a:latin typeface="+mj-lt"/>
                <a:ea typeface="Tahoma"/>
                <a:cs typeface="Tahoma"/>
                <a:sym typeface="Tahoma"/>
              </a:endParaRPr>
            </a:p>
          </p:txBody>
        </p:sp>
        <p:sp>
          <p:nvSpPr>
            <p:cNvPr id="1073" name="Google Shape;1073;p49"/>
            <p:cNvSpPr/>
            <p:nvPr/>
          </p:nvSpPr>
          <p:spPr>
            <a:xfrm>
              <a:off x="9644832" y="545206"/>
              <a:ext cx="197747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221F1F"/>
                  </a:solidFill>
                  <a:latin typeface="+mj-lt"/>
                  <a:ea typeface="Tahoma"/>
                  <a:cs typeface="Tahoma"/>
                  <a:sym typeface="Tahoma"/>
                </a:rPr>
                <a:t>ANTENNA </a:t>
              </a:r>
              <a:r>
                <a:rPr lang="en-US" sz="1200" dirty="0">
                  <a:solidFill>
                    <a:srgbClr val="221F1F"/>
                  </a:solidFill>
                  <a:latin typeface="+mj-lt"/>
                  <a:ea typeface="Tahoma"/>
                  <a:cs typeface="Tahoma"/>
                  <a:sym typeface="Tahoma"/>
                </a:rPr>
                <a:t>to improve signal strength</a:t>
              </a:r>
              <a:endParaRPr sz="1200" dirty="0">
                <a:solidFill>
                  <a:schemeClr val="dk1"/>
                </a:solidFill>
                <a:latin typeface="+mj-lt"/>
                <a:ea typeface="Tahoma"/>
                <a:cs typeface="Tahoma"/>
                <a:sym typeface="Tahoma"/>
              </a:endParaRPr>
            </a:p>
          </p:txBody>
        </p:sp>
        <p:sp>
          <p:nvSpPr>
            <p:cNvPr id="1074" name="Google Shape;1074;p49"/>
            <p:cNvSpPr/>
            <p:nvPr/>
          </p:nvSpPr>
          <p:spPr>
            <a:xfrm>
              <a:off x="9544071" y="4468868"/>
              <a:ext cx="26607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221F1F"/>
                  </a:solidFill>
                  <a:latin typeface="+mj-lt"/>
                  <a:ea typeface="Tahoma"/>
                  <a:cs typeface="Tahoma"/>
                  <a:sym typeface="Tahoma"/>
                </a:rPr>
                <a:t>RESET/PAUSE </a:t>
              </a:r>
              <a:r>
                <a:rPr lang="en-US" sz="1200" dirty="0">
                  <a:solidFill>
                    <a:srgbClr val="221F1F"/>
                  </a:solidFill>
                  <a:latin typeface="+mj-lt"/>
                  <a:ea typeface="Tahoma"/>
                  <a:cs typeface="Tahoma"/>
                  <a:sym typeface="Tahoma"/>
                </a:rPr>
                <a:t>cancels alarm or pauses from triggering 15 seconds.</a:t>
              </a:r>
              <a:endParaRPr sz="1200" dirty="0">
                <a:solidFill>
                  <a:schemeClr val="dk1"/>
                </a:solidFill>
                <a:latin typeface="+mj-lt"/>
                <a:ea typeface="Tahoma"/>
                <a:cs typeface="Tahoma"/>
                <a:sym typeface="Tahoma"/>
              </a:endParaRPr>
            </a:p>
          </p:txBody>
        </p:sp>
        <p:sp>
          <p:nvSpPr>
            <p:cNvPr id="1075" name="Google Shape;1075;p49"/>
            <p:cNvSpPr/>
            <p:nvPr/>
          </p:nvSpPr>
          <p:spPr>
            <a:xfrm>
              <a:off x="6716821" y="5738431"/>
              <a:ext cx="3413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221F1F"/>
                  </a:solidFill>
                  <a:latin typeface="+mj-lt"/>
                  <a:ea typeface="Tahoma"/>
                  <a:cs typeface="Tahoma"/>
                  <a:sym typeface="Tahoma"/>
                </a:rPr>
                <a:t>ALARM MODE </a:t>
              </a:r>
              <a:r>
                <a:rPr lang="en-US" sz="1200" dirty="0">
                  <a:solidFill>
                    <a:srgbClr val="221F1F"/>
                  </a:solidFill>
                  <a:latin typeface="+mj-lt"/>
                  <a:ea typeface="Tahoma"/>
                  <a:cs typeface="Tahoma"/>
                  <a:sym typeface="Tahoma"/>
                </a:rPr>
                <a:t>when switched to, the Wireless Motion Sensor will sound an audible alarm when motion is detected.</a:t>
              </a:r>
              <a:endParaRPr sz="1200" dirty="0">
                <a:solidFill>
                  <a:schemeClr val="dk1"/>
                </a:solidFill>
                <a:latin typeface="+mj-lt"/>
                <a:ea typeface="Tahoma"/>
                <a:cs typeface="Tahoma"/>
                <a:sym typeface="Tahoma"/>
              </a:endParaRPr>
            </a:p>
          </p:txBody>
        </p:sp>
        <p:sp>
          <p:nvSpPr>
            <p:cNvPr id="1076" name="Google Shape;1076;p49"/>
            <p:cNvSpPr/>
            <p:nvPr/>
          </p:nvSpPr>
          <p:spPr>
            <a:xfrm>
              <a:off x="8501104" y="2315229"/>
              <a:ext cx="109015" cy="109126"/>
            </a:xfrm>
            <a:prstGeom prst="ellipse">
              <a:avLst/>
            </a:prstGeom>
            <a:solidFill>
              <a:srgbClr val="595959"/>
            </a:solidFill>
            <a:ln w="2540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dirty="0">
                <a:solidFill>
                  <a:schemeClr val="lt1"/>
                </a:solidFill>
                <a:latin typeface="Tahoma"/>
                <a:ea typeface="Tahoma"/>
                <a:cs typeface="Tahoma"/>
                <a:sym typeface="Tahoma"/>
              </a:endParaRPr>
            </a:p>
          </p:txBody>
        </p:sp>
        <p:cxnSp>
          <p:nvCxnSpPr>
            <p:cNvPr id="1077" name="Google Shape;1077;p49"/>
            <p:cNvCxnSpPr>
              <a:stCxn id="1072" idx="2"/>
              <a:endCxn id="1076" idx="2"/>
            </p:cNvCxnSpPr>
            <p:nvPr/>
          </p:nvCxnSpPr>
          <p:spPr>
            <a:xfrm rot="-5400000" flipH="1">
              <a:off x="7710506" y="1579264"/>
              <a:ext cx="892500" cy="688800"/>
            </a:xfrm>
            <a:prstGeom prst="bentConnector2">
              <a:avLst/>
            </a:prstGeom>
            <a:noFill/>
            <a:ln w="28575" cap="flat" cmpd="sng">
              <a:solidFill>
                <a:srgbClr val="595959"/>
              </a:solidFill>
              <a:prstDash val="dot"/>
              <a:round/>
              <a:headEnd type="none" w="sm" len="sm"/>
              <a:tailEnd type="none" w="sm" len="sm"/>
            </a:ln>
          </p:spPr>
        </p:cxnSp>
        <p:sp>
          <p:nvSpPr>
            <p:cNvPr id="1078" name="Google Shape;1078;p49"/>
            <p:cNvSpPr/>
            <p:nvPr/>
          </p:nvSpPr>
          <p:spPr>
            <a:xfrm>
              <a:off x="10075523" y="1584076"/>
              <a:ext cx="109015" cy="109126"/>
            </a:xfrm>
            <a:prstGeom prst="ellipse">
              <a:avLst/>
            </a:prstGeom>
            <a:solidFill>
              <a:srgbClr val="595959"/>
            </a:solidFill>
            <a:ln w="2540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dirty="0">
                <a:solidFill>
                  <a:schemeClr val="lt1"/>
                </a:solidFill>
                <a:latin typeface="Tahoma"/>
                <a:ea typeface="Tahoma"/>
                <a:cs typeface="Tahoma"/>
                <a:sym typeface="Tahoma"/>
              </a:endParaRPr>
            </a:p>
          </p:txBody>
        </p:sp>
        <p:cxnSp>
          <p:nvCxnSpPr>
            <p:cNvPr id="1079" name="Google Shape;1079;p49"/>
            <p:cNvCxnSpPr>
              <a:stCxn id="1073" idx="2"/>
              <a:endCxn id="1078" idx="6"/>
            </p:cNvCxnSpPr>
            <p:nvPr/>
          </p:nvCxnSpPr>
          <p:spPr>
            <a:xfrm rot="5400000">
              <a:off x="10093121" y="1098221"/>
              <a:ext cx="631800" cy="449100"/>
            </a:xfrm>
            <a:prstGeom prst="bentConnector2">
              <a:avLst/>
            </a:prstGeom>
            <a:noFill/>
            <a:ln w="28575" cap="flat" cmpd="sng">
              <a:solidFill>
                <a:srgbClr val="595959"/>
              </a:solidFill>
              <a:prstDash val="dot"/>
              <a:round/>
              <a:headEnd type="none" w="sm" len="sm"/>
              <a:tailEnd type="none" w="sm" len="sm"/>
            </a:ln>
          </p:spPr>
        </p:cxnSp>
        <p:sp>
          <p:nvSpPr>
            <p:cNvPr id="1080" name="Google Shape;1080;p49"/>
            <p:cNvSpPr/>
            <p:nvPr/>
          </p:nvSpPr>
          <p:spPr>
            <a:xfrm>
              <a:off x="8523251" y="3776361"/>
              <a:ext cx="109015" cy="109126"/>
            </a:xfrm>
            <a:prstGeom prst="ellipse">
              <a:avLst/>
            </a:prstGeom>
            <a:solidFill>
              <a:srgbClr val="595959"/>
            </a:solidFill>
            <a:ln w="2540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dirty="0">
                <a:solidFill>
                  <a:schemeClr val="lt1"/>
                </a:solidFill>
                <a:latin typeface="Tahoma"/>
                <a:ea typeface="Tahoma"/>
                <a:cs typeface="Tahoma"/>
                <a:sym typeface="Tahoma"/>
              </a:endParaRPr>
            </a:p>
          </p:txBody>
        </p:sp>
        <p:cxnSp>
          <p:nvCxnSpPr>
            <p:cNvPr id="1081" name="Google Shape;1081;p49"/>
            <p:cNvCxnSpPr>
              <a:endCxn id="1080" idx="2"/>
            </p:cNvCxnSpPr>
            <p:nvPr/>
          </p:nvCxnSpPr>
          <p:spPr>
            <a:xfrm rot="-5400000">
              <a:off x="6767951" y="4164524"/>
              <a:ext cx="2088900" cy="1421700"/>
            </a:xfrm>
            <a:prstGeom prst="bentConnector2">
              <a:avLst/>
            </a:prstGeom>
            <a:noFill/>
            <a:ln w="28575" cap="flat" cmpd="sng">
              <a:solidFill>
                <a:srgbClr val="595959"/>
              </a:solidFill>
              <a:prstDash val="dot"/>
              <a:round/>
              <a:headEnd type="none" w="sm" len="sm"/>
              <a:tailEnd type="none" w="sm" len="sm"/>
            </a:ln>
          </p:spPr>
        </p:cxnSp>
        <p:sp>
          <p:nvSpPr>
            <p:cNvPr id="1082" name="Google Shape;1082;p49"/>
            <p:cNvSpPr/>
            <p:nvPr/>
          </p:nvSpPr>
          <p:spPr>
            <a:xfrm>
              <a:off x="9115143" y="3754172"/>
              <a:ext cx="109015" cy="109126"/>
            </a:xfrm>
            <a:prstGeom prst="ellipse">
              <a:avLst/>
            </a:prstGeom>
            <a:solidFill>
              <a:srgbClr val="595959"/>
            </a:solidFill>
            <a:ln w="2540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dirty="0">
                <a:solidFill>
                  <a:schemeClr val="lt1"/>
                </a:solidFill>
                <a:latin typeface="Tahoma"/>
                <a:ea typeface="Tahoma"/>
                <a:cs typeface="Tahoma"/>
                <a:sym typeface="Tahoma"/>
              </a:endParaRPr>
            </a:p>
          </p:txBody>
        </p:sp>
        <p:cxnSp>
          <p:nvCxnSpPr>
            <p:cNvPr id="1083" name="Google Shape;1083;p49"/>
            <p:cNvCxnSpPr>
              <a:endCxn id="1082" idx="4"/>
            </p:cNvCxnSpPr>
            <p:nvPr/>
          </p:nvCxnSpPr>
          <p:spPr>
            <a:xfrm rot="-5400000">
              <a:off x="8161950" y="3966498"/>
              <a:ext cx="1110900" cy="904500"/>
            </a:xfrm>
            <a:prstGeom prst="bentConnector3">
              <a:avLst>
                <a:gd name="adj1" fmla="val 18745"/>
              </a:avLst>
            </a:prstGeom>
            <a:noFill/>
            <a:ln w="28575" cap="flat" cmpd="sng">
              <a:solidFill>
                <a:srgbClr val="595959"/>
              </a:solidFill>
              <a:prstDash val="dot"/>
              <a:round/>
              <a:headEnd type="none" w="sm" len="sm"/>
              <a:tailEnd type="none" w="sm" len="sm"/>
            </a:ln>
          </p:spPr>
        </p:cxnSp>
        <p:sp>
          <p:nvSpPr>
            <p:cNvPr id="1084" name="Google Shape;1084;p49"/>
            <p:cNvSpPr/>
            <p:nvPr/>
          </p:nvSpPr>
          <p:spPr>
            <a:xfrm>
              <a:off x="9806220" y="3763863"/>
              <a:ext cx="109015" cy="109126"/>
            </a:xfrm>
            <a:prstGeom prst="ellipse">
              <a:avLst/>
            </a:prstGeom>
            <a:solidFill>
              <a:srgbClr val="595959"/>
            </a:solidFill>
            <a:ln w="2540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dirty="0">
                <a:solidFill>
                  <a:schemeClr val="lt1"/>
                </a:solidFill>
                <a:latin typeface="Tahoma"/>
                <a:ea typeface="Tahoma"/>
                <a:cs typeface="Tahoma"/>
                <a:sym typeface="Tahoma"/>
              </a:endParaRPr>
            </a:p>
          </p:txBody>
        </p:sp>
        <p:cxnSp>
          <p:nvCxnSpPr>
            <p:cNvPr id="1085" name="Google Shape;1085;p49"/>
            <p:cNvCxnSpPr/>
            <p:nvPr/>
          </p:nvCxnSpPr>
          <p:spPr>
            <a:xfrm rot="-5400000">
              <a:off x="9476912" y="4240636"/>
              <a:ext cx="771261" cy="4006"/>
            </a:xfrm>
            <a:prstGeom prst="bentConnector3">
              <a:avLst>
                <a:gd name="adj1" fmla="val 50000"/>
              </a:avLst>
            </a:prstGeom>
            <a:noFill/>
            <a:ln w="28575" cap="flat" cmpd="sng">
              <a:solidFill>
                <a:srgbClr val="595959"/>
              </a:solidFill>
              <a:prstDash val="dot"/>
              <a:round/>
              <a:headEnd type="none" w="sm" len="sm"/>
              <a:tailEnd type="none" w="sm" len="sm"/>
            </a:ln>
          </p:spPr>
        </p:cxnSp>
      </p:grpSp>
      <p:sp>
        <p:nvSpPr>
          <p:cNvPr id="133" name="Google Shape;985;p49">
            <a:extLst>
              <a:ext uri="{FF2B5EF4-FFF2-40B4-BE49-F238E27FC236}">
                <a16:creationId xmlns:a16="http://schemas.microsoft.com/office/drawing/2014/main" id="{C02984FD-65B2-40DD-8189-56730267DCF1}"/>
              </a:ext>
            </a:extLst>
          </p:cNvPr>
          <p:cNvSpPr txBox="1"/>
          <p:nvPr/>
        </p:nvSpPr>
        <p:spPr>
          <a:xfrm>
            <a:off x="952185" y="6018933"/>
            <a:ext cx="375731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u="sng" dirty="0">
                <a:solidFill>
                  <a:schemeClr val="lt1"/>
                </a:solidFill>
                <a:latin typeface="+mj-lt"/>
                <a:ea typeface="Tahoma"/>
                <a:cs typeface="Tahoma"/>
                <a:sym typeface="Tahoma"/>
                <a:hlinkClick r:id="rId3">
                  <a:extLst>
                    <a:ext uri="{A12FA001-AC4F-418D-AE19-62706E023703}">
                      <ahyp:hlinkClr xmlns:ahyp="http://schemas.microsoft.com/office/drawing/2018/hyperlinkcolor" val="tx"/>
                    </a:ext>
                  </a:extLst>
                </a:hlinkClick>
              </a:rPr>
              <a:t>Click here for more product information</a:t>
            </a:r>
            <a:endParaRPr sz="1600" dirty="0">
              <a:solidFill>
                <a:schemeClr val="lt1"/>
              </a:solidFill>
              <a:latin typeface="+mj-lt"/>
              <a:ea typeface="Tahoma"/>
              <a:cs typeface="Tahoma"/>
              <a:sym typeface="Tahoma"/>
            </a:endParaRPr>
          </a:p>
        </p:txBody>
      </p:sp>
      <p:sp>
        <p:nvSpPr>
          <p:cNvPr id="135" name="Google Shape;979;p49">
            <a:extLst>
              <a:ext uri="{FF2B5EF4-FFF2-40B4-BE49-F238E27FC236}">
                <a16:creationId xmlns:a16="http://schemas.microsoft.com/office/drawing/2014/main" id="{90C1D6E3-40DD-4F98-9165-A8497AD43F27}"/>
              </a:ext>
            </a:extLst>
          </p:cNvPr>
          <p:cNvSpPr txBox="1"/>
          <p:nvPr/>
        </p:nvSpPr>
        <p:spPr>
          <a:xfrm>
            <a:off x="0" y="49695"/>
            <a:ext cx="4870384" cy="911134"/>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434343"/>
              </a:buClr>
              <a:buSzPts val="2200"/>
              <a:buFont typeface="Oswald"/>
              <a:buNone/>
            </a:pPr>
            <a:r>
              <a:rPr lang="en-US" sz="2400" b="0" i="0" u="none" strike="noStrike" cap="none" dirty="0">
                <a:solidFill>
                  <a:schemeClr val="lt1"/>
                </a:solidFill>
                <a:ea typeface="Tahoma"/>
                <a:cs typeface="Tahoma"/>
                <a:sym typeface="Tahoma"/>
              </a:rPr>
              <a:t>CS-WMS Wireless Motion Sensor</a:t>
            </a:r>
            <a:endParaRPr dirty="0"/>
          </a:p>
        </p:txBody>
      </p:sp>
      <p:pic>
        <p:nvPicPr>
          <p:cNvPr id="104" name="Graphic 103">
            <a:extLst>
              <a:ext uri="{FF2B5EF4-FFF2-40B4-BE49-F238E27FC236}">
                <a16:creationId xmlns:a16="http://schemas.microsoft.com/office/drawing/2014/main" id="{980FF2D3-5F2F-4826-829F-FD12746AA882}"/>
              </a:ext>
            </a:extLst>
          </p:cNvPr>
          <p:cNvPicPr>
            <a:picLocks noChangeAspect="1"/>
          </p:cNvPicPr>
          <p:nvPr/>
        </p:nvPicPr>
        <p:blipFill>
          <a:blip r:embed="rId4"/>
          <a:stretch>
            <a:fillRect/>
          </a:stretch>
        </p:blipFill>
        <p:spPr>
          <a:xfrm>
            <a:off x="423512" y="5981877"/>
            <a:ext cx="457200" cy="4572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23BFE-00C1-4E84-A703-C146FFBF87B5}"/>
              </a:ext>
            </a:extLst>
          </p:cNvPr>
          <p:cNvSpPr>
            <a:spLocks noGrp="1"/>
          </p:cNvSpPr>
          <p:nvPr>
            <p:ph type="title"/>
          </p:nvPr>
        </p:nvSpPr>
        <p:spPr/>
        <p:txBody>
          <a:bodyPr/>
          <a:lstStyle/>
          <a:p>
            <a:r>
              <a:rPr lang="en-US" dirty="0"/>
              <a:t>Curbell Sensors for the ER </a:t>
            </a:r>
          </a:p>
        </p:txBody>
      </p:sp>
      <p:sp>
        <p:nvSpPr>
          <p:cNvPr id="3" name="Slide Number Placeholder 2">
            <a:extLst>
              <a:ext uri="{FF2B5EF4-FFF2-40B4-BE49-F238E27FC236}">
                <a16:creationId xmlns:a16="http://schemas.microsoft.com/office/drawing/2014/main" id="{CF234220-4DD2-4C4B-90E1-363A97EC5F16}"/>
              </a:ext>
            </a:extLst>
          </p:cNvPr>
          <p:cNvSpPr>
            <a:spLocks noGrp="1"/>
          </p:cNvSpPr>
          <p:nvPr>
            <p:ph type="sldNum" sz="quarter" idx="12"/>
          </p:nvPr>
        </p:nvSpPr>
        <p:spPr/>
        <p:txBody>
          <a:bodyPr/>
          <a:lstStyle/>
          <a:p>
            <a:fld id="{13D2E340-0663-474B-992C-9192B5C45E57}" type="slidenum">
              <a:rPr lang="en-US" noProof="0" smtClean="0"/>
              <a:t>58</a:t>
            </a:fld>
            <a:endParaRPr lang="en-US" noProof="0" dirty="0"/>
          </a:p>
        </p:txBody>
      </p:sp>
      <p:pic>
        <p:nvPicPr>
          <p:cNvPr id="5" name="Picture 4">
            <a:extLst>
              <a:ext uri="{FF2B5EF4-FFF2-40B4-BE49-F238E27FC236}">
                <a16:creationId xmlns:a16="http://schemas.microsoft.com/office/drawing/2014/main" id="{1929BC38-C34A-463B-A366-08D452F6D885}"/>
              </a:ext>
            </a:extLst>
          </p:cNvPr>
          <p:cNvPicPr>
            <a:picLocks noChangeAspect="1"/>
          </p:cNvPicPr>
          <p:nvPr/>
        </p:nvPicPr>
        <p:blipFill>
          <a:blip r:embed="rId2"/>
          <a:stretch>
            <a:fillRect/>
          </a:stretch>
        </p:blipFill>
        <p:spPr>
          <a:xfrm>
            <a:off x="1299809" y="1600969"/>
            <a:ext cx="9181372" cy="4212701"/>
          </a:xfrm>
          <a:prstGeom prst="rect">
            <a:avLst/>
          </a:prstGeom>
        </p:spPr>
      </p:pic>
    </p:spTree>
    <p:extLst>
      <p:ext uri="{BB962C8B-B14F-4D97-AF65-F5344CB8AC3E}">
        <p14:creationId xmlns:p14="http://schemas.microsoft.com/office/powerpoint/2010/main" val="1732749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itle 92">
            <a:extLst>
              <a:ext uri="{FF2B5EF4-FFF2-40B4-BE49-F238E27FC236}">
                <a16:creationId xmlns:a16="http://schemas.microsoft.com/office/drawing/2014/main" id="{1D1C6193-D91B-427E-AC42-E52FCA098E2D}"/>
              </a:ext>
            </a:extLst>
          </p:cNvPr>
          <p:cNvSpPr>
            <a:spLocks noGrp="1"/>
          </p:cNvSpPr>
          <p:nvPr>
            <p:ph type="title"/>
          </p:nvPr>
        </p:nvSpPr>
        <p:spPr/>
        <p:txBody>
          <a:bodyPr/>
          <a:lstStyle/>
          <a:p>
            <a:r>
              <a:rPr lang="en-US" dirty="0">
                <a:sym typeface="Oswald"/>
              </a:rPr>
              <a:t>Curbell Wireless Sensors for the Hospital Room</a:t>
            </a:r>
            <a:endParaRPr lang="en-US" dirty="0"/>
          </a:p>
        </p:txBody>
      </p:sp>
      <p:sp>
        <p:nvSpPr>
          <p:cNvPr id="4" name="Slide Number Placeholder 3">
            <a:extLst>
              <a:ext uri="{FF2B5EF4-FFF2-40B4-BE49-F238E27FC236}">
                <a16:creationId xmlns:a16="http://schemas.microsoft.com/office/drawing/2014/main" id="{D0C282D6-6FE9-264F-8985-EBC964197BF5}"/>
              </a:ext>
            </a:extLst>
          </p:cNvPr>
          <p:cNvSpPr>
            <a:spLocks noGrp="1"/>
          </p:cNvSpPr>
          <p:nvPr>
            <p:ph type="sldNum" sz="quarter" idx="12"/>
          </p:nvPr>
        </p:nvSpPr>
        <p:spPr/>
        <p:txBody>
          <a:bodyPr/>
          <a:lstStyle/>
          <a:p>
            <a:fld id="{13D2E340-0663-474B-992C-9192B5C45E57}" type="slidenum">
              <a:rPr lang="en-US" smtClean="0"/>
              <a:t>59</a:t>
            </a:fld>
            <a:endParaRPr lang="en-US" dirty="0"/>
          </a:p>
        </p:txBody>
      </p:sp>
      <p:pic>
        <p:nvPicPr>
          <p:cNvPr id="84" name="Picture 83">
            <a:extLst>
              <a:ext uri="{FF2B5EF4-FFF2-40B4-BE49-F238E27FC236}">
                <a16:creationId xmlns:a16="http://schemas.microsoft.com/office/drawing/2014/main" id="{8657F5AC-DE60-44B2-A658-7BE94C765E85}"/>
              </a:ext>
            </a:extLst>
          </p:cNvPr>
          <p:cNvPicPr>
            <a:picLocks noChangeAspect="1"/>
          </p:cNvPicPr>
          <p:nvPr/>
        </p:nvPicPr>
        <p:blipFill>
          <a:blip r:embed="rId2"/>
          <a:stretch>
            <a:fillRect/>
          </a:stretch>
        </p:blipFill>
        <p:spPr>
          <a:xfrm>
            <a:off x="1636803" y="1811447"/>
            <a:ext cx="8799749" cy="4161270"/>
          </a:xfrm>
          <a:prstGeom prst="rect">
            <a:avLst/>
          </a:prstGeom>
        </p:spPr>
      </p:pic>
    </p:spTree>
    <p:extLst>
      <p:ext uri="{BB962C8B-B14F-4D97-AF65-F5344CB8AC3E}">
        <p14:creationId xmlns:p14="http://schemas.microsoft.com/office/powerpoint/2010/main" val="398585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6C6C8"/>
        </a:solid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7E79322C-18BC-418B-9D6E-7F17A0BF9C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 y="0"/>
            <a:ext cx="8048621" cy="6858000"/>
          </a:xfrm>
          <a:prstGeom prst="rect">
            <a:avLst/>
          </a:prstGeom>
        </p:spPr>
      </p:pic>
      <p:sp>
        <p:nvSpPr>
          <p:cNvPr id="3" name="Slide Number Placeholder 2">
            <a:extLst>
              <a:ext uri="{FF2B5EF4-FFF2-40B4-BE49-F238E27FC236}">
                <a16:creationId xmlns:a16="http://schemas.microsoft.com/office/drawing/2014/main" id="{EB761CE6-695A-0941-954E-A6BD7E16386F}"/>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smtClean="0"/>
              <a:t>6</a:t>
            </a:fld>
            <a:endParaRPr lang="en-US" dirty="0"/>
          </a:p>
        </p:txBody>
      </p:sp>
      <p:pic>
        <p:nvPicPr>
          <p:cNvPr id="57" name="Picture 56">
            <a:extLst>
              <a:ext uri="{FF2B5EF4-FFF2-40B4-BE49-F238E27FC236}">
                <a16:creationId xmlns:a16="http://schemas.microsoft.com/office/drawing/2014/main" id="{8F7D5B29-9042-4BB6-BE49-718394B592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62072" y="233253"/>
            <a:ext cx="4355370" cy="2892216"/>
          </a:xfrm>
          <a:prstGeom prst="rect">
            <a:avLst/>
          </a:prstGeom>
        </p:spPr>
      </p:pic>
      <p:sp>
        <p:nvSpPr>
          <p:cNvPr id="59" name="Rectangle 58">
            <a:extLst>
              <a:ext uri="{FF2B5EF4-FFF2-40B4-BE49-F238E27FC236}">
                <a16:creationId xmlns:a16="http://schemas.microsoft.com/office/drawing/2014/main" id="{2019F32A-B7A1-442E-91CB-AE7BE0EAD66E}"/>
              </a:ext>
              <a:ext uri="{C183D7F6-B498-43B3-948B-1728B52AA6E4}">
                <adec:decorative xmlns:adec="http://schemas.microsoft.com/office/drawing/2017/decorative" val="1"/>
              </a:ext>
            </a:extLst>
          </p:cNvPr>
          <p:cNvSpPr/>
          <p:nvPr/>
        </p:nvSpPr>
        <p:spPr bwMode="invGray">
          <a:xfrm rot="5400000">
            <a:off x="1618572" y="2560320"/>
            <a:ext cx="1625600" cy="486275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457200" defTabSz="914400">
              <a:lnSpc>
                <a:spcPct val="90000"/>
              </a:lnSpc>
              <a:spcBef>
                <a:spcPct val="0"/>
              </a:spcBef>
            </a:pPr>
            <a:r>
              <a:rPr lang="en-US" sz="5000" b="1" dirty="0">
                <a:latin typeface="72 Black" panose="020B0A04030603020204" pitchFamily="34" charset="0"/>
                <a:cs typeface="72 Black" panose="020B0A04030603020204" pitchFamily="34" charset="0"/>
              </a:rPr>
              <a:t>Post Fall </a:t>
            </a:r>
          </a:p>
          <a:p>
            <a:pPr marL="457200" algn="ctr" defTabSz="914400">
              <a:lnSpc>
                <a:spcPct val="90000"/>
              </a:lnSpc>
              <a:spcBef>
                <a:spcPct val="0"/>
              </a:spcBef>
            </a:pPr>
            <a:r>
              <a:rPr lang="en-US" sz="5000" dirty="0"/>
              <a:t>Practices</a:t>
            </a:r>
            <a:endParaRPr lang="en-US" sz="5000" b="1" dirty="0">
              <a:solidFill>
                <a:schemeClr val="bg1"/>
              </a:solidFill>
              <a:latin typeface="72 Black" panose="020B0A04030603020204" pitchFamily="34" charset="0"/>
              <a:ea typeface="+mj-ea"/>
              <a:cs typeface="72 Black" panose="020B0A04030603020204" pitchFamily="34" charset="0"/>
            </a:endParaRPr>
          </a:p>
        </p:txBody>
      </p:sp>
      <p:pic>
        <p:nvPicPr>
          <p:cNvPr id="62" name="Picture 61">
            <a:extLst>
              <a:ext uri="{FF2B5EF4-FFF2-40B4-BE49-F238E27FC236}">
                <a16:creationId xmlns:a16="http://schemas.microsoft.com/office/drawing/2014/main" id="{1FFED77E-969C-46A0-A0B5-CA12956C154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43020" y="3274979"/>
            <a:ext cx="4355371" cy="2892216"/>
          </a:xfrm>
          <a:prstGeom prst="rect">
            <a:avLst/>
          </a:prstGeom>
        </p:spPr>
      </p:pic>
    </p:spTree>
    <p:extLst>
      <p:ext uri="{BB962C8B-B14F-4D97-AF65-F5344CB8AC3E}">
        <p14:creationId xmlns:p14="http://schemas.microsoft.com/office/powerpoint/2010/main" val="298975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50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3D82ABD-705B-4751-AD06-8D9DD8BCA6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 y="1"/>
            <a:ext cx="9630272" cy="6858000"/>
          </a:xfrm>
          <a:prstGeom prst="rect">
            <a:avLst/>
          </a:prstGeom>
          <a:solidFill>
            <a:srgbClr val="FEC300"/>
          </a:solidFill>
        </p:spPr>
      </p:pic>
      <p:sp>
        <p:nvSpPr>
          <p:cNvPr id="3" name="Slide Number Placeholder 2">
            <a:extLst>
              <a:ext uri="{FF2B5EF4-FFF2-40B4-BE49-F238E27FC236}">
                <a16:creationId xmlns:a16="http://schemas.microsoft.com/office/drawing/2014/main" id="{0C700151-E24E-41FF-A8A3-8E5839A9FBEC}"/>
              </a:ext>
            </a:extLst>
          </p:cNvPr>
          <p:cNvSpPr>
            <a:spLocks noGrp="1"/>
          </p:cNvSpPr>
          <p:nvPr>
            <p:ph type="sldNum" sz="quarter" idx="4294967295"/>
          </p:nvPr>
        </p:nvSpPr>
        <p:spPr>
          <a:xfrm>
            <a:off x="11784013" y="5607050"/>
            <a:ext cx="407987" cy="365125"/>
          </a:xfrm>
        </p:spPr>
        <p:txBody>
          <a:bodyPr/>
          <a:lstStyle/>
          <a:p>
            <a:fld id="{13D2E340-0663-474B-992C-9192B5C45E57}" type="slidenum">
              <a:rPr lang="en-US" noProof="0" smtClean="0"/>
              <a:t>7</a:t>
            </a:fld>
            <a:endParaRPr lang="en-US" noProof="0" dirty="0"/>
          </a:p>
        </p:txBody>
      </p:sp>
      <p:sp>
        <p:nvSpPr>
          <p:cNvPr id="17" name="Rectangle 16">
            <a:extLst>
              <a:ext uri="{FF2B5EF4-FFF2-40B4-BE49-F238E27FC236}">
                <a16:creationId xmlns:a16="http://schemas.microsoft.com/office/drawing/2014/main" id="{3298A620-3E29-4DF7-9A18-FAA4FF19545F}"/>
              </a:ext>
              <a:ext uri="{C183D7F6-B498-43B3-948B-1728B52AA6E4}">
                <adec:decorative xmlns:adec="http://schemas.microsoft.com/office/drawing/2017/decorative" val="1"/>
              </a:ext>
            </a:extLst>
          </p:cNvPr>
          <p:cNvSpPr/>
          <p:nvPr/>
        </p:nvSpPr>
        <p:spPr bwMode="invGray">
          <a:xfrm rot="5400000">
            <a:off x="1618572" y="2560320"/>
            <a:ext cx="1625600" cy="486275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a:lnSpc>
                <a:spcPct val="90000"/>
              </a:lnSpc>
              <a:spcBef>
                <a:spcPct val="0"/>
              </a:spcBef>
            </a:pPr>
            <a:r>
              <a:rPr lang="en-US" sz="5000" b="1" dirty="0">
                <a:solidFill>
                  <a:schemeClr val="bg1"/>
                </a:solidFill>
                <a:latin typeface="72 Black" panose="020B0A04030603020204" pitchFamily="34" charset="0"/>
                <a:ea typeface="+mj-ea"/>
                <a:cs typeface="72 Black" panose="020B0A04030603020204" pitchFamily="34" charset="0"/>
              </a:rPr>
              <a:t>Huddles</a:t>
            </a:r>
          </a:p>
        </p:txBody>
      </p:sp>
      <p:sp>
        <p:nvSpPr>
          <p:cNvPr id="19" name="Rectangle 18">
            <a:extLst>
              <a:ext uri="{FF2B5EF4-FFF2-40B4-BE49-F238E27FC236}">
                <a16:creationId xmlns:a16="http://schemas.microsoft.com/office/drawing/2014/main" id="{2F8600ED-CFE2-4260-BD3B-F1FEEB6C4997}"/>
              </a:ext>
            </a:extLst>
          </p:cNvPr>
          <p:cNvSpPr/>
          <p:nvPr/>
        </p:nvSpPr>
        <p:spPr>
          <a:xfrm>
            <a:off x="6774868" y="1865557"/>
            <a:ext cx="3932272" cy="2585323"/>
          </a:xfrm>
          <a:prstGeom prst="rect">
            <a:avLst/>
          </a:prstGeom>
        </p:spPr>
        <p:txBody>
          <a:bodyPr wrap="square" anchor="ctr">
            <a:spAutoFit/>
          </a:bodyPr>
          <a:lstStyle/>
          <a:p>
            <a:pPr algn="ctr" defTabSz="914400">
              <a:spcBef>
                <a:spcPts val="900"/>
              </a:spcBef>
            </a:pPr>
            <a:r>
              <a:rPr lang="en-US" sz="5400" b="1" i="1" dirty="0">
                <a:solidFill>
                  <a:prstClr val="black">
                    <a:lumMod val="85000"/>
                    <a:lumOff val="15000"/>
                  </a:prstClr>
                </a:solidFill>
              </a:rPr>
              <a:t>How Many Huddles Are You Doing?</a:t>
            </a:r>
          </a:p>
        </p:txBody>
      </p:sp>
    </p:spTree>
    <p:extLst>
      <p:ext uri="{BB962C8B-B14F-4D97-AF65-F5344CB8AC3E}">
        <p14:creationId xmlns:p14="http://schemas.microsoft.com/office/powerpoint/2010/main" val="196582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00F0F6-B23E-404D-A860-D116F0D36F30}"/>
              </a:ext>
            </a:extLst>
          </p:cNvPr>
          <p:cNvSpPr/>
          <p:nvPr/>
        </p:nvSpPr>
        <p:spPr>
          <a:xfrm>
            <a:off x="0" y="6057900"/>
            <a:ext cx="5207965" cy="25340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Rectangle 2"/>
          <p:cNvSpPr>
            <a:spLocks noGrp="1" noChangeArrowheads="1"/>
          </p:cNvSpPr>
          <p:nvPr>
            <p:ph type="title"/>
          </p:nvPr>
        </p:nvSpPr>
        <p:spPr/>
        <p:txBody>
          <a:bodyPr vert="horz" lIns="91440" tIns="45720" rIns="91440" bIns="45720" rtlCol="0" anchor="ctr">
            <a:normAutofit/>
          </a:bodyPr>
          <a:lstStyle/>
          <a:p>
            <a:r>
              <a:rPr lang="en-US" i="0" dirty="0">
                <a:latin typeface="72 Black" panose="020B0A04030603020204" pitchFamily="34" charset="0"/>
                <a:cs typeface="72 Black" panose="020B0A04030603020204" pitchFamily="34" charset="0"/>
              </a:rPr>
              <a:t>Accident </a:t>
            </a:r>
            <a:r>
              <a:rPr lang="en-US" i="0" dirty="0">
                <a:latin typeface="+mn-lt"/>
                <a:cs typeface="72 Black" panose="020B0A04030603020204" pitchFamily="34" charset="0"/>
              </a:rPr>
              <a:t>Theory</a:t>
            </a:r>
          </a:p>
        </p:txBody>
      </p:sp>
      <p:grpSp>
        <p:nvGrpSpPr>
          <p:cNvPr id="10" name="Group 9">
            <a:extLst>
              <a:ext uri="{FF2B5EF4-FFF2-40B4-BE49-F238E27FC236}">
                <a16:creationId xmlns:a16="http://schemas.microsoft.com/office/drawing/2014/main" id="{03C3F8AE-F134-4FC2-8042-8042C5032431}"/>
              </a:ext>
            </a:extLst>
          </p:cNvPr>
          <p:cNvGrpSpPr/>
          <p:nvPr/>
        </p:nvGrpSpPr>
        <p:grpSpPr>
          <a:xfrm>
            <a:off x="6432211" y="2238626"/>
            <a:ext cx="1770413" cy="2826335"/>
            <a:chOff x="605688" y="2948194"/>
            <a:chExt cx="1770413" cy="2826335"/>
          </a:xfrm>
        </p:grpSpPr>
        <p:grpSp>
          <p:nvGrpSpPr>
            <p:cNvPr id="11" name="Group 10">
              <a:extLst>
                <a:ext uri="{FF2B5EF4-FFF2-40B4-BE49-F238E27FC236}">
                  <a16:creationId xmlns:a16="http://schemas.microsoft.com/office/drawing/2014/main" id="{4F71939C-C77F-4935-91E0-075FCDA6C7DC}"/>
                </a:ext>
              </a:extLst>
            </p:cNvPr>
            <p:cNvGrpSpPr/>
            <p:nvPr/>
          </p:nvGrpSpPr>
          <p:grpSpPr>
            <a:xfrm>
              <a:off x="605688" y="2948194"/>
              <a:ext cx="1770413" cy="2826335"/>
              <a:chOff x="302709" y="2868375"/>
              <a:chExt cx="1770413" cy="2826335"/>
            </a:xfrm>
          </p:grpSpPr>
          <p:sp>
            <p:nvSpPr>
              <p:cNvPr id="13" name="Rectangle 38">
                <a:extLst>
                  <a:ext uri="{FF2B5EF4-FFF2-40B4-BE49-F238E27FC236}">
                    <a16:creationId xmlns:a16="http://schemas.microsoft.com/office/drawing/2014/main" id="{6599F8B3-0012-4AF0-BBD7-206A69E8A42F}"/>
                  </a:ext>
                </a:extLst>
              </p:cNvPr>
              <p:cNvSpPr/>
              <p:nvPr/>
            </p:nvSpPr>
            <p:spPr bwMode="auto">
              <a:xfrm>
                <a:off x="302709" y="2868375"/>
                <a:ext cx="1554157" cy="2826335"/>
              </a:xfrm>
              <a:custGeom>
                <a:avLst/>
                <a:gdLst>
                  <a:gd name="connsiteX0" fmla="*/ 0 w 1456220"/>
                  <a:gd name="connsiteY0" fmla="*/ 0 h 2189019"/>
                  <a:gd name="connsiteX1" fmla="*/ 1456220 w 1456220"/>
                  <a:gd name="connsiteY1" fmla="*/ 0 h 2189019"/>
                  <a:gd name="connsiteX2" fmla="*/ 1456220 w 1456220"/>
                  <a:gd name="connsiteY2" fmla="*/ 2189019 h 2189019"/>
                  <a:gd name="connsiteX3" fmla="*/ 0 w 1456220"/>
                  <a:gd name="connsiteY3" fmla="*/ 2189019 h 2189019"/>
                  <a:gd name="connsiteX4" fmla="*/ 0 w 1456220"/>
                  <a:gd name="connsiteY4" fmla="*/ 0 h 2189019"/>
                  <a:gd name="connsiteX0" fmla="*/ 0 w 1456220"/>
                  <a:gd name="connsiteY0" fmla="*/ 0 h 2189019"/>
                  <a:gd name="connsiteX1" fmla="*/ 1456220 w 1456220"/>
                  <a:gd name="connsiteY1" fmla="*/ 0 h 2189019"/>
                  <a:gd name="connsiteX2" fmla="*/ 1456220 w 1456220"/>
                  <a:gd name="connsiteY2" fmla="*/ 2189019 h 2189019"/>
                  <a:gd name="connsiteX3" fmla="*/ 193964 w 1456220"/>
                  <a:gd name="connsiteY3" fmla="*/ 2096656 h 2189019"/>
                  <a:gd name="connsiteX4" fmla="*/ 0 w 1456220"/>
                  <a:gd name="connsiteY4" fmla="*/ 0 h 2189019"/>
                  <a:gd name="connsiteX0" fmla="*/ 0 w 1317675"/>
                  <a:gd name="connsiteY0" fmla="*/ 175491 h 2189019"/>
                  <a:gd name="connsiteX1" fmla="*/ 1317675 w 1317675"/>
                  <a:gd name="connsiteY1" fmla="*/ 0 h 2189019"/>
                  <a:gd name="connsiteX2" fmla="*/ 1317675 w 1317675"/>
                  <a:gd name="connsiteY2" fmla="*/ 2189019 h 2189019"/>
                  <a:gd name="connsiteX3" fmla="*/ 55419 w 1317675"/>
                  <a:gd name="connsiteY3" fmla="*/ 2096656 h 2189019"/>
                  <a:gd name="connsiteX4" fmla="*/ 0 w 1317675"/>
                  <a:gd name="connsiteY4" fmla="*/ 175491 h 2189019"/>
                  <a:gd name="connsiteX0" fmla="*/ 0 w 1317675"/>
                  <a:gd name="connsiteY0" fmla="*/ 175491 h 2189019"/>
                  <a:gd name="connsiteX1" fmla="*/ 1317675 w 1317675"/>
                  <a:gd name="connsiteY1" fmla="*/ 0 h 2189019"/>
                  <a:gd name="connsiteX2" fmla="*/ 1317675 w 1317675"/>
                  <a:gd name="connsiteY2" fmla="*/ 2189019 h 2189019"/>
                  <a:gd name="connsiteX3" fmla="*/ 55419 w 1317675"/>
                  <a:gd name="connsiteY3" fmla="*/ 1985820 h 2189019"/>
                  <a:gd name="connsiteX4" fmla="*/ 0 w 1317675"/>
                  <a:gd name="connsiteY4" fmla="*/ 175491 h 2189019"/>
                  <a:gd name="connsiteX0" fmla="*/ 0 w 1317675"/>
                  <a:gd name="connsiteY0" fmla="*/ 175491 h 2189019"/>
                  <a:gd name="connsiteX1" fmla="*/ 1317675 w 1317675"/>
                  <a:gd name="connsiteY1" fmla="*/ 0 h 2189019"/>
                  <a:gd name="connsiteX2" fmla="*/ 1317675 w 1317675"/>
                  <a:gd name="connsiteY2" fmla="*/ 2189019 h 2189019"/>
                  <a:gd name="connsiteX3" fmla="*/ 55419 w 1317675"/>
                  <a:gd name="connsiteY3" fmla="*/ 1985820 h 2189019"/>
                  <a:gd name="connsiteX4" fmla="*/ 0 w 1317675"/>
                  <a:gd name="connsiteY4" fmla="*/ 175491 h 2189019"/>
                  <a:gd name="connsiteX0" fmla="*/ 0 w 1317675"/>
                  <a:gd name="connsiteY0" fmla="*/ 175491 h 2189019"/>
                  <a:gd name="connsiteX1" fmla="*/ 1317675 w 1317675"/>
                  <a:gd name="connsiteY1" fmla="*/ 0 h 2189019"/>
                  <a:gd name="connsiteX2" fmla="*/ 1317675 w 1317675"/>
                  <a:gd name="connsiteY2" fmla="*/ 2189019 h 2189019"/>
                  <a:gd name="connsiteX3" fmla="*/ 55419 w 1317675"/>
                  <a:gd name="connsiteY3" fmla="*/ 1985820 h 2189019"/>
                  <a:gd name="connsiteX4" fmla="*/ 0 w 1317675"/>
                  <a:gd name="connsiteY4" fmla="*/ 175491 h 2189019"/>
                  <a:gd name="connsiteX0" fmla="*/ 0 w 1317675"/>
                  <a:gd name="connsiteY0" fmla="*/ 175491 h 2189019"/>
                  <a:gd name="connsiteX1" fmla="*/ 1317675 w 1317675"/>
                  <a:gd name="connsiteY1" fmla="*/ 0 h 2189019"/>
                  <a:gd name="connsiteX2" fmla="*/ 1317675 w 1317675"/>
                  <a:gd name="connsiteY2" fmla="*/ 2189019 h 2189019"/>
                  <a:gd name="connsiteX3" fmla="*/ 55419 w 1317675"/>
                  <a:gd name="connsiteY3" fmla="*/ 1985820 h 2189019"/>
                  <a:gd name="connsiteX4" fmla="*/ 0 w 1317675"/>
                  <a:gd name="connsiteY4" fmla="*/ 175491 h 2189019"/>
                  <a:gd name="connsiteX0" fmla="*/ 0 w 1317675"/>
                  <a:gd name="connsiteY0" fmla="*/ 190716 h 2204244"/>
                  <a:gd name="connsiteX1" fmla="*/ 1317675 w 1317675"/>
                  <a:gd name="connsiteY1" fmla="*/ 15225 h 2204244"/>
                  <a:gd name="connsiteX2" fmla="*/ 1317675 w 1317675"/>
                  <a:gd name="connsiteY2" fmla="*/ 2204244 h 2204244"/>
                  <a:gd name="connsiteX3" fmla="*/ 55419 w 1317675"/>
                  <a:gd name="connsiteY3" fmla="*/ 2001045 h 2204244"/>
                  <a:gd name="connsiteX4" fmla="*/ 0 w 1317675"/>
                  <a:gd name="connsiteY4" fmla="*/ 190716 h 2204244"/>
                  <a:gd name="connsiteX0" fmla="*/ 0 w 1317675"/>
                  <a:gd name="connsiteY0" fmla="*/ 206969 h 2220497"/>
                  <a:gd name="connsiteX1" fmla="*/ 1317675 w 1317675"/>
                  <a:gd name="connsiteY1" fmla="*/ 31478 h 2220497"/>
                  <a:gd name="connsiteX2" fmla="*/ 1317675 w 1317675"/>
                  <a:gd name="connsiteY2" fmla="*/ 2220497 h 2220497"/>
                  <a:gd name="connsiteX3" fmla="*/ 55419 w 1317675"/>
                  <a:gd name="connsiteY3" fmla="*/ 2017298 h 2220497"/>
                  <a:gd name="connsiteX4" fmla="*/ 0 w 1317675"/>
                  <a:gd name="connsiteY4" fmla="*/ 206969 h 2220497"/>
                  <a:gd name="connsiteX0" fmla="*/ 0 w 1420301"/>
                  <a:gd name="connsiteY0" fmla="*/ 206969 h 2220497"/>
                  <a:gd name="connsiteX1" fmla="*/ 1317675 w 1420301"/>
                  <a:gd name="connsiteY1" fmla="*/ 31478 h 2220497"/>
                  <a:gd name="connsiteX2" fmla="*/ 1317675 w 1420301"/>
                  <a:gd name="connsiteY2" fmla="*/ 2220497 h 2220497"/>
                  <a:gd name="connsiteX3" fmla="*/ 55419 w 1420301"/>
                  <a:gd name="connsiteY3" fmla="*/ 2017298 h 2220497"/>
                  <a:gd name="connsiteX4" fmla="*/ 0 w 1420301"/>
                  <a:gd name="connsiteY4" fmla="*/ 206969 h 2220497"/>
                  <a:gd name="connsiteX0" fmla="*/ 0 w 1420301"/>
                  <a:gd name="connsiteY0" fmla="*/ 206969 h 2220497"/>
                  <a:gd name="connsiteX1" fmla="*/ 1317675 w 1420301"/>
                  <a:gd name="connsiteY1" fmla="*/ 31478 h 2220497"/>
                  <a:gd name="connsiteX2" fmla="*/ 1317675 w 1420301"/>
                  <a:gd name="connsiteY2" fmla="*/ 2220497 h 2220497"/>
                  <a:gd name="connsiteX3" fmla="*/ 55419 w 1420301"/>
                  <a:gd name="connsiteY3" fmla="*/ 2017298 h 2220497"/>
                  <a:gd name="connsiteX4" fmla="*/ 0 w 1420301"/>
                  <a:gd name="connsiteY4" fmla="*/ 206969 h 2220497"/>
                  <a:gd name="connsiteX0" fmla="*/ 0 w 1420301"/>
                  <a:gd name="connsiteY0" fmla="*/ 206969 h 2220497"/>
                  <a:gd name="connsiteX1" fmla="*/ 1317675 w 1420301"/>
                  <a:gd name="connsiteY1" fmla="*/ 31478 h 2220497"/>
                  <a:gd name="connsiteX2" fmla="*/ 1317675 w 1420301"/>
                  <a:gd name="connsiteY2" fmla="*/ 2220497 h 2220497"/>
                  <a:gd name="connsiteX3" fmla="*/ 55419 w 1420301"/>
                  <a:gd name="connsiteY3" fmla="*/ 2017298 h 2220497"/>
                  <a:gd name="connsiteX4" fmla="*/ 0 w 1420301"/>
                  <a:gd name="connsiteY4" fmla="*/ 206969 h 2220497"/>
                  <a:gd name="connsiteX0" fmla="*/ 27708 w 1364882"/>
                  <a:gd name="connsiteY0" fmla="*/ 264069 h 2212942"/>
                  <a:gd name="connsiteX1" fmla="*/ 1262256 w 1364882"/>
                  <a:gd name="connsiteY1" fmla="*/ 23923 h 2212942"/>
                  <a:gd name="connsiteX2" fmla="*/ 1262256 w 1364882"/>
                  <a:gd name="connsiteY2" fmla="*/ 2212942 h 2212942"/>
                  <a:gd name="connsiteX3" fmla="*/ 0 w 1364882"/>
                  <a:gd name="connsiteY3" fmla="*/ 2009743 h 2212942"/>
                  <a:gd name="connsiteX4" fmla="*/ 27708 w 1364882"/>
                  <a:gd name="connsiteY4" fmla="*/ 264069 h 2212942"/>
                  <a:gd name="connsiteX0" fmla="*/ 27708 w 1364882"/>
                  <a:gd name="connsiteY0" fmla="*/ 268560 h 2217433"/>
                  <a:gd name="connsiteX1" fmla="*/ 1262256 w 1364882"/>
                  <a:gd name="connsiteY1" fmla="*/ 28414 h 2217433"/>
                  <a:gd name="connsiteX2" fmla="*/ 1262256 w 1364882"/>
                  <a:gd name="connsiteY2" fmla="*/ 2217433 h 2217433"/>
                  <a:gd name="connsiteX3" fmla="*/ 0 w 1364882"/>
                  <a:gd name="connsiteY3" fmla="*/ 2014234 h 2217433"/>
                  <a:gd name="connsiteX4" fmla="*/ 27708 w 1364882"/>
                  <a:gd name="connsiteY4" fmla="*/ 268560 h 2217433"/>
                  <a:gd name="connsiteX0" fmla="*/ 27708 w 1364882"/>
                  <a:gd name="connsiteY0" fmla="*/ 268560 h 2217433"/>
                  <a:gd name="connsiteX1" fmla="*/ 1262256 w 1364882"/>
                  <a:gd name="connsiteY1" fmla="*/ 28414 h 2217433"/>
                  <a:gd name="connsiteX2" fmla="*/ 1262256 w 1364882"/>
                  <a:gd name="connsiteY2" fmla="*/ 2217433 h 2217433"/>
                  <a:gd name="connsiteX3" fmla="*/ 0 w 1364882"/>
                  <a:gd name="connsiteY3" fmla="*/ 2014234 h 2217433"/>
                  <a:gd name="connsiteX4" fmla="*/ 27708 w 1364882"/>
                  <a:gd name="connsiteY4" fmla="*/ 268560 h 2217433"/>
                  <a:gd name="connsiteX0" fmla="*/ 36945 w 1364882"/>
                  <a:gd name="connsiteY0" fmla="*/ 268560 h 2217433"/>
                  <a:gd name="connsiteX1" fmla="*/ 1262256 w 1364882"/>
                  <a:gd name="connsiteY1" fmla="*/ 28414 h 2217433"/>
                  <a:gd name="connsiteX2" fmla="*/ 1262256 w 1364882"/>
                  <a:gd name="connsiteY2" fmla="*/ 2217433 h 2217433"/>
                  <a:gd name="connsiteX3" fmla="*/ 0 w 1364882"/>
                  <a:gd name="connsiteY3" fmla="*/ 2014234 h 2217433"/>
                  <a:gd name="connsiteX4" fmla="*/ 36945 w 1364882"/>
                  <a:gd name="connsiteY4" fmla="*/ 268560 h 2217433"/>
                  <a:gd name="connsiteX0" fmla="*/ 78250 w 1406187"/>
                  <a:gd name="connsiteY0" fmla="*/ 268560 h 2217433"/>
                  <a:gd name="connsiteX1" fmla="*/ 1303561 w 1406187"/>
                  <a:gd name="connsiteY1" fmla="*/ 28414 h 2217433"/>
                  <a:gd name="connsiteX2" fmla="*/ 1303561 w 1406187"/>
                  <a:gd name="connsiteY2" fmla="*/ 2217433 h 2217433"/>
                  <a:gd name="connsiteX3" fmla="*/ 41305 w 1406187"/>
                  <a:gd name="connsiteY3" fmla="*/ 2014234 h 2217433"/>
                  <a:gd name="connsiteX4" fmla="*/ 78250 w 1406187"/>
                  <a:gd name="connsiteY4" fmla="*/ 268560 h 2217433"/>
                  <a:gd name="connsiteX0" fmla="*/ 123675 w 1451612"/>
                  <a:gd name="connsiteY0" fmla="*/ 268560 h 2217433"/>
                  <a:gd name="connsiteX1" fmla="*/ 1348986 w 1451612"/>
                  <a:gd name="connsiteY1" fmla="*/ 28414 h 2217433"/>
                  <a:gd name="connsiteX2" fmla="*/ 1348986 w 1451612"/>
                  <a:gd name="connsiteY2" fmla="*/ 2217433 h 2217433"/>
                  <a:gd name="connsiteX3" fmla="*/ 86730 w 1451612"/>
                  <a:gd name="connsiteY3" fmla="*/ 2014234 h 2217433"/>
                  <a:gd name="connsiteX4" fmla="*/ 123675 w 1451612"/>
                  <a:gd name="connsiteY4" fmla="*/ 268560 h 2217433"/>
                  <a:gd name="connsiteX0" fmla="*/ 123675 w 1451612"/>
                  <a:gd name="connsiteY0" fmla="*/ 268560 h 2217433"/>
                  <a:gd name="connsiteX1" fmla="*/ 1348986 w 1451612"/>
                  <a:gd name="connsiteY1" fmla="*/ 28414 h 2217433"/>
                  <a:gd name="connsiteX2" fmla="*/ 1348986 w 1451612"/>
                  <a:gd name="connsiteY2" fmla="*/ 2217433 h 2217433"/>
                  <a:gd name="connsiteX3" fmla="*/ 86730 w 1451612"/>
                  <a:gd name="connsiteY3" fmla="*/ 2014234 h 2217433"/>
                  <a:gd name="connsiteX4" fmla="*/ 123675 w 1451612"/>
                  <a:gd name="connsiteY4" fmla="*/ 268560 h 2217433"/>
                  <a:gd name="connsiteX0" fmla="*/ 123675 w 1451612"/>
                  <a:gd name="connsiteY0" fmla="*/ 268560 h 2217433"/>
                  <a:gd name="connsiteX1" fmla="*/ 1348986 w 1451612"/>
                  <a:gd name="connsiteY1" fmla="*/ 28414 h 2217433"/>
                  <a:gd name="connsiteX2" fmla="*/ 1348986 w 1451612"/>
                  <a:gd name="connsiteY2" fmla="*/ 2217433 h 2217433"/>
                  <a:gd name="connsiteX3" fmla="*/ 86730 w 1451612"/>
                  <a:gd name="connsiteY3" fmla="*/ 2014234 h 2217433"/>
                  <a:gd name="connsiteX4" fmla="*/ 123675 w 1451612"/>
                  <a:gd name="connsiteY4" fmla="*/ 268560 h 2217433"/>
                  <a:gd name="connsiteX0" fmla="*/ 123675 w 1470921"/>
                  <a:gd name="connsiteY0" fmla="*/ 268560 h 2217433"/>
                  <a:gd name="connsiteX1" fmla="*/ 1348986 w 1470921"/>
                  <a:gd name="connsiteY1" fmla="*/ 28414 h 2217433"/>
                  <a:gd name="connsiteX2" fmla="*/ 1348986 w 1470921"/>
                  <a:gd name="connsiteY2" fmla="*/ 2217433 h 2217433"/>
                  <a:gd name="connsiteX3" fmla="*/ 86730 w 1470921"/>
                  <a:gd name="connsiteY3" fmla="*/ 2014234 h 2217433"/>
                  <a:gd name="connsiteX4" fmla="*/ 123675 w 1470921"/>
                  <a:gd name="connsiteY4" fmla="*/ 268560 h 2217433"/>
                  <a:gd name="connsiteX0" fmla="*/ 52718 w 1399964"/>
                  <a:gd name="connsiteY0" fmla="*/ 268560 h 2217433"/>
                  <a:gd name="connsiteX1" fmla="*/ 1278029 w 1399964"/>
                  <a:gd name="connsiteY1" fmla="*/ 28414 h 2217433"/>
                  <a:gd name="connsiteX2" fmla="*/ 1278029 w 1399964"/>
                  <a:gd name="connsiteY2" fmla="*/ 2217433 h 2217433"/>
                  <a:gd name="connsiteX3" fmla="*/ 15773 w 1399964"/>
                  <a:gd name="connsiteY3" fmla="*/ 2014234 h 2217433"/>
                  <a:gd name="connsiteX4" fmla="*/ 52718 w 1399964"/>
                  <a:gd name="connsiteY4" fmla="*/ 268560 h 2217433"/>
                  <a:gd name="connsiteX0" fmla="*/ 52718 w 1426453"/>
                  <a:gd name="connsiteY0" fmla="*/ 656445 h 2605318"/>
                  <a:gd name="connsiteX1" fmla="*/ 1316479 w 1426453"/>
                  <a:gd name="connsiteY1" fmla="*/ 9899 h 2605318"/>
                  <a:gd name="connsiteX2" fmla="*/ 1278029 w 1426453"/>
                  <a:gd name="connsiteY2" fmla="*/ 2605318 h 2605318"/>
                  <a:gd name="connsiteX3" fmla="*/ 15773 w 1426453"/>
                  <a:gd name="connsiteY3" fmla="*/ 2402119 h 2605318"/>
                  <a:gd name="connsiteX4" fmla="*/ 52718 w 1426453"/>
                  <a:gd name="connsiteY4" fmla="*/ 656445 h 2605318"/>
                  <a:gd name="connsiteX0" fmla="*/ 52718 w 1426453"/>
                  <a:gd name="connsiteY0" fmla="*/ 646546 h 2595419"/>
                  <a:gd name="connsiteX1" fmla="*/ 1316479 w 1426453"/>
                  <a:gd name="connsiteY1" fmla="*/ 0 h 2595419"/>
                  <a:gd name="connsiteX2" fmla="*/ 1278029 w 1426453"/>
                  <a:gd name="connsiteY2" fmla="*/ 2595419 h 2595419"/>
                  <a:gd name="connsiteX3" fmla="*/ 15773 w 1426453"/>
                  <a:gd name="connsiteY3" fmla="*/ 2392220 h 2595419"/>
                  <a:gd name="connsiteX4" fmla="*/ 52718 w 1426453"/>
                  <a:gd name="connsiteY4" fmla="*/ 646546 h 2595419"/>
                  <a:gd name="connsiteX0" fmla="*/ 0 w 1373735"/>
                  <a:gd name="connsiteY0" fmla="*/ 646546 h 2595419"/>
                  <a:gd name="connsiteX1" fmla="*/ 1263761 w 1373735"/>
                  <a:gd name="connsiteY1" fmla="*/ 0 h 2595419"/>
                  <a:gd name="connsiteX2" fmla="*/ 1225311 w 1373735"/>
                  <a:gd name="connsiteY2" fmla="*/ 2595419 h 2595419"/>
                  <a:gd name="connsiteX3" fmla="*/ 55334 w 1373735"/>
                  <a:gd name="connsiteY3" fmla="*/ 2253674 h 2595419"/>
                  <a:gd name="connsiteX4" fmla="*/ 0 w 1373735"/>
                  <a:gd name="connsiteY4" fmla="*/ 646546 h 2595419"/>
                  <a:gd name="connsiteX0" fmla="*/ 0 w 1373735"/>
                  <a:gd name="connsiteY0" fmla="*/ 646546 h 2595419"/>
                  <a:gd name="connsiteX1" fmla="*/ 1263761 w 1373735"/>
                  <a:gd name="connsiteY1" fmla="*/ 0 h 2595419"/>
                  <a:gd name="connsiteX2" fmla="*/ 1225311 w 1373735"/>
                  <a:gd name="connsiteY2" fmla="*/ 2595419 h 2595419"/>
                  <a:gd name="connsiteX3" fmla="*/ 162992 w 1373735"/>
                  <a:gd name="connsiteY3" fmla="*/ 2309093 h 2595419"/>
                  <a:gd name="connsiteX4" fmla="*/ 0 w 1373735"/>
                  <a:gd name="connsiteY4" fmla="*/ 646546 h 2595419"/>
                  <a:gd name="connsiteX0" fmla="*/ 0 w 1385696"/>
                  <a:gd name="connsiteY0" fmla="*/ 646546 h 2798619"/>
                  <a:gd name="connsiteX1" fmla="*/ 1263761 w 1385696"/>
                  <a:gd name="connsiteY1" fmla="*/ 0 h 2798619"/>
                  <a:gd name="connsiteX2" fmla="*/ 1263761 w 1385696"/>
                  <a:gd name="connsiteY2" fmla="*/ 2798619 h 2798619"/>
                  <a:gd name="connsiteX3" fmla="*/ 162992 w 1385696"/>
                  <a:gd name="connsiteY3" fmla="*/ 2309093 h 2798619"/>
                  <a:gd name="connsiteX4" fmla="*/ 0 w 1385696"/>
                  <a:gd name="connsiteY4" fmla="*/ 646546 h 2798619"/>
                  <a:gd name="connsiteX0" fmla="*/ 0 w 1385696"/>
                  <a:gd name="connsiteY0" fmla="*/ 646546 h 2798619"/>
                  <a:gd name="connsiteX1" fmla="*/ 1263761 w 1385696"/>
                  <a:gd name="connsiteY1" fmla="*/ 0 h 2798619"/>
                  <a:gd name="connsiteX2" fmla="*/ 1263761 w 1385696"/>
                  <a:gd name="connsiteY2" fmla="*/ 2798619 h 2798619"/>
                  <a:gd name="connsiteX3" fmla="*/ 162992 w 1385696"/>
                  <a:gd name="connsiteY3" fmla="*/ 2309093 h 2798619"/>
                  <a:gd name="connsiteX4" fmla="*/ 0 w 1385696"/>
                  <a:gd name="connsiteY4" fmla="*/ 646546 h 2798619"/>
                  <a:gd name="connsiteX0" fmla="*/ 0 w 1385696"/>
                  <a:gd name="connsiteY0" fmla="*/ 646546 h 2798619"/>
                  <a:gd name="connsiteX1" fmla="*/ 1263761 w 1385696"/>
                  <a:gd name="connsiteY1" fmla="*/ 0 h 2798619"/>
                  <a:gd name="connsiteX2" fmla="*/ 1263761 w 1385696"/>
                  <a:gd name="connsiteY2" fmla="*/ 2798619 h 2798619"/>
                  <a:gd name="connsiteX3" fmla="*/ 162992 w 1385696"/>
                  <a:gd name="connsiteY3" fmla="*/ 2309093 h 2798619"/>
                  <a:gd name="connsiteX4" fmla="*/ 0 w 1385696"/>
                  <a:gd name="connsiteY4" fmla="*/ 646546 h 2798619"/>
                  <a:gd name="connsiteX0" fmla="*/ 0 w 1385696"/>
                  <a:gd name="connsiteY0" fmla="*/ 674255 h 2826328"/>
                  <a:gd name="connsiteX1" fmla="*/ 1263761 w 1385696"/>
                  <a:gd name="connsiteY1" fmla="*/ 0 h 2826328"/>
                  <a:gd name="connsiteX2" fmla="*/ 1263761 w 1385696"/>
                  <a:gd name="connsiteY2" fmla="*/ 2826328 h 2826328"/>
                  <a:gd name="connsiteX3" fmla="*/ 162992 w 1385696"/>
                  <a:gd name="connsiteY3" fmla="*/ 2336802 h 2826328"/>
                  <a:gd name="connsiteX4" fmla="*/ 0 w 1385696"/>
                  <a:gd name="connsiteY4" fmla="*/ 674255 h 2826328"/>
                  <a:gd name="connsiteX0" fmla="*/ 0 w 1385696"/>
                  <a:gd name="connsiteY0" fmla="*/ 674255 h 2826328"/>
                  <a:gd name="connsiteX1" fmla="*/ 1263761 w 1385696"/>
                  <a:gd name="connsiteY1" fmla="*/ 0 h 2826328"/>
                  <a:gd name="connsiteX2" fmla="*/ 1263761 w 1385696"/>
                  <a:gd name="connsiteY2" fmla="*/ 2826328 h 2826328"/>
                  <a:gd name="connsiteX3" fmla="*/ 162992 w 1385696"/>
                  <a:gd name="connsiteY3" fmla="*/ 2336802 h 2826328"/>
                  <a:gd name="connsiteX4" fmla="*/ 0 w 1385696"/>
                  <a:gd name="connsiteY4" fmla="*/ 674255 h 2826328"/>
                  <a:gd name="connsiteX0" fmla="*/ 0 w 1385696"/>
                  <a:gd name="connsiteY0" fmla="*/ 674255 h 2826328"/>
                  <a:gd name="connsiteX1" fmla="*/ 1263761 w 1385696"/>
                  <a:gd name="connsiteY1" fmla="*/ 0 h 2826328"/>
                  <a:gd name="connsiteX2" fmla="*/ 1263761 w 1385696"/>
                  <a:gd name="connsiteY2" fmla="*/ 2826328 h 2826328"/>
                  <a:gd name="connsiteX3" fmla="*/ 162992 w 1385696"/>
                  <a:gd name="connsiteY3" fmla="*/ 2336802 h 2826328"/>
                  <a:gd name="connsiteX4" fmla="*/ 0 w 1385696"/>
                  <a:gd name="connsiteY4" fmla="*/ 674255 h 2826328"/>
                  <a:gd name="connsiteX0" fmla="*/ 0 w 1385696"/>
                  <a:gd name="connsiteY0" fmla="*/ 674255 h 2826328"/>
                  <a:gd name="connsiteX1" fmla="*/ 1263761 w 1385696"/>
                  <a:gd name="connsiteY1" fmla="*/ 0 h 2826328"/>
                  <a:gd name="connsiteX2" fmla="*/ 1263761 w 1385696"/>
                  <a:gd name="connsiteY2" fmla="*/ 2826328 h 2826328"/>
                  <a:gd name="connsiteX3" fmla="*/ 162992 w 1385696"/>
                  <a:gd name="connsiteY3" fmla="*/ 2336802 h 2826328"/>
                  <a:gd name="connsiteX4" fmla="*/ 0 w 1385696"/>
                  <a:gd name="connsiteY4" fmla="*/ 674255 h 2826328"/>
                  <a:gd name="connsiteX0" fmla="*/ 0 w 1385696"/>
                  <a:gd name="connsiteY0" fmla="*/ 674255 h 2826328"/>
                  <a:gd name="connsiteX1" fmla="*/ 1263761 w 1385696"/>
                  <a:gd name="connsiteY1" fmla="*/ 0 h 2826328"/>
                  <a:gd name="connsiteX2" fmla="*/ 1263761 w 1385696"/>
                  <a:gd name="connsiteY2" fmla="*/ 2826328 h 2826328"/>
                  <a:gd name="connsiteX3" fmla="*/ 162992 w 1385696"/>
                  <a:gd name="connsiteY3" fmla="*/ 2336802 h 2826328"/>
                  <a:gd name="connsiteX4" fmla="*/ 0 w 1385696"/>
                  <a:gd name="connsiteY4" fmla="*/ 674255 h 2826328"/>
                  <a:gd name="connsiteX0" fmla="*/ 0 w 1385696"/>
                  <a:gd name="connsiteY0" fmla="*/ 674255 h 2826328"/>
                  <a:gd name="connsiteX1" fmla="*/ 1263761 w 1385696"/>
                  <a:gd name="connsiteY1" fmla="*/ 0 h 2826328"/>
                  <a:gd name="connsiteX2" fmla="*/ 1263761 w 1385696"/>
                  <a:gd name="connsiteY2" fmla="*/ 2826328 h 2826328"/>
                  <a:gd name="connsiteX3" fmla="*/ 162992 w 1385696"/>
                  <a:gd name="connsiteY3" fmla="*/ 2336802 h 2826328"/>
                  <a:gd name="connsiteX4" fmla="*/ 0 w 1385696"/>
                  <a:gd name="connsiteY4" fmla="*/ 674255 h 2826328"/>
                  <a:gd name="connsiteX0" fmla="*/ 0 w 1339557"/>
                  <a:gd name="connsiteY0" fmla="*/ 692728 h 2826328"/>
                  <a:gd name="connsiteX1" fmla="*/ 1217622 w 1339557"/>
                  <a:gd name="connsiteY1" fmla="*/ 0 h 2826328"/>
                  <a:gd name="connsiteX2" fmla="*/ 1217622 w 1339557"/>
                  <a:gd name="connsiteY2" fmla="*/ 2826328 h 2826328"/>
                  <a:gd name="connsiteX3" fmla="*/ 116853 w 1339557"/>
                  <a:gd name="connsiteY3" fmla="*/ 2336802 h 2826328"/>
                  <a:gd name="connsiteX4" fmla="*/ 0 w 1339557"/>
                  <a:gd name="connsiteY4" fmla="*/ 692728 h 2826328"/>
                  <a:gd name="connsiteX0" fmla="*/ 0 w 1339557"/>
                  <a:gd name="connsiteY0" fmla="*/ 692728 h 2826328"/>
                  <a:gd name="connsiteX1" fmla="*/ 1217622 w 1339557"/>
                  <a:gd name="connsiteY1" fmla="*/ 0 h 2826328"/>
                  <a:gd name="connsiteX2" fmla="*/ 1217622 w 1339557"/>
                  <a:gd name="connsiteY2" fmla="*/ 2826328 h 2826328"/>
                  <a:gd name="connsiteX3" fmla="*/ 116853 w 1339557"/>
                  <a:gd name="connsiteY3" fmla="*/ 2336802 h 2826328"/>
                  <a:gd name="connsiteX4" fmla="*/ 0 w 1339557"/>
                  <a:gd name="connsiteY4" fmla="*/ 692728 h 2826328"/>
                  <a:gd name="connsiteX0" fmla="*/ 0 w 1339557"/>
                  <a:gd name="connsiteY0" fmla="*/ 692728 h 2826328"/>
                  <a:gd name="connsiteX1" fmla="*/ 1217622 w 1339557"/>
                  <a:gd name="connsiteY1" fmla="*/ 0 h 2826328"/>
                  <a:gd name="connsiteX2" fmla="*/ 1217622 w 1339557"/>
                  <a:gd name="connsiteY2" fmla="*/ 2826328 h 2826328"/>
                  <a:gd name="connsiteX3" fmla="*/ 116853 w 1339557"/>
                  <a:gd name="connsiteY3" fmla="*/ 2336802 h 2826328"/>
                  <a:gd name="connsiteX4" fmla="*/ 0 w 1339557"/>
                  <a:gd name="connsiteY4" fmla="*/ 692728 h 2826328"/>
                  <a:gd name="connsiteX0" fmla="*/ 0 w 1290508"/>
                  <a:gd name="connsiteY0" fmla="*/ 692728 h 2826328"/>
                  <a:gd name="connsiteX1" fmla="*/ 1217622 w 1290508"/>
                  <a:gd name="connsiteY1" fmla="*/ 0 h 2826328"/>
                  <a:gd name="connsiteX2" fmla="*/ 1217622 w 1290508"/>
                  <a:gd name="connsiteY2" fmla="*/ 2826328 h 2826328"/>
                  <a:gd name="connsiteX3" fmla="*/ 116853 w 1290508"/>
                  <a:gd name="connsiteY3" fmla="*/ 2336802 h 2826328"/>
                  <a:gd name="connsiteX4" fmla="*/ 0 w 1290508"/>
                  <a:gd name="connsiteY4" fmla="*/ 692728 h 2826328"/>
                  <a:gd name="connsiteX0" fmla="*/ 0 w 1290508"/>
                  <a:gd name="connsiteY0" fmla="*/ 692728 h 2826328"/>
                  <a:gd name="connsiteX1" fmla="*/ 1217622 w 1290508"/>
                  <a:gd name="connsiteY1" fmla="*/ 0 h 2826328"/>
                  <a:gd name="connsiteX2" fmla="*/ 1217622 w 1290508"/>
                  <a:gd name="connsiteY2" fmla="*/ 2826328 h 2826328"/>
                  <a:gd name="connsiteX3" fmla="*/ 116853 w 1290508"/>
                  <a:gd name="connsiteY3" fmla="*/ 2336802 h 2826328"/>
                  <a:gd name="connsiteX4" fmla="*/ 0 w 1290508"/>
                  <a:gd name="connsiteY4" fmla="*/ 692728 h 2826328"/>
                  <a:gd name="connsiteX0" fmla="*/ 0 w 1290508"/>
                  <a:gd name="connsiteY0" fmla="*/ 834503 h 2968103"/>
                  <a:gd name="connsiteX1" fmla="*/ 470586 w 1290508"/>
                  <a:gd name="connsiteY1" fmla="*/ 465049 h 2968103"/>
                  <a:gd name="connsiteX2" fmla="*/ 1217622 w 1290508"/>
                  <a:gd name="connsiteY2" fmla="*/ 141775 h 2968103"/>
                  <a:gd name="connsiteX3" fmla="*/ 1217622 w 1290508"/>
                  <a:gd name="connsiteY3" fmla="*/ 2968103 h 2968103"/>
                  <a:gd name="connsiteX4" fmla="*/ 116853 w 1290508"/>
                  <a:gd name="connsiteY4" fmla="*/ 2478577 h 2968103"/>
                  <a:gd name="connsiteX5" fmla="*/ 0 w 1290508"/>
                  <a:gd name="connsiteY5" fmla="*/ 834503 h 2968103"/>
                  <a:gd name="connsiteX0" fmla="*/ 0 w 1290508"/>
                  <a:gd name="connsiteY0" fmla="*/ 828656 h 2962256"/>
                  <a:gd name="connsiteX1" fmla="*/ 201440 w 1290508"/>
                  <a:gd name="connsiteY1" fmla="*/ 560803 h 2962256"/>
                  <a:gd name="connsiteX2" fmla="*/ 470586 w 1290508"/>
                  <a:gd name="connsiteY2" fmla="*/ 459202 h 2962256"/>
                  <a:gd name="connsiteX3" fmla="*/ 1217622 w 1290508"/>
                  <a:gd name="connsiteY3" fmla="*/ 135928 h 2962256"/>
                  <a:gd name="connsiteX4" fmla="*/ 1217622 w 1290508"/>
                  <a:gd name="connsiteY4" fmla="*/ 2962256 h 2962256"/>
                  <a:gd name="connsiteX5" fmla="*/ 116853 w 1290508"/>
                  <a:gd name="connsiteY5" fmla="*/ 2472730 h 2962256"/>
                  <a:gd name="connsiteX6" fmla="*/ 0 w 1290508"/>
                  <a:gd name="connsiteY6" fmla="*/ 828656 h 2962256"/>
                  <a:gd name="connsiteX0" fmla="*/ 0 w 1290508"/>
                  <a:gd name="connsiteY0" fmla="*/ 828656 h 2962256"/>
                  <a:gd name="connsiteX1" fmla="*/ 216820 w 1290508"/>
                  <a:gd name="connsiteY1" fmla="*/ 653167 h 2962256"/>
                  <a:gd name="connsiteX2" fmla="*/ 470586 w 1290508"/>
                  <a:gd name="connsiteY2" fmla="*/ 459202 h 2962256"/>
                  <a:gd name="connsiteX3" fmla="*/ 1217622 w 1290508"/>
                  <a:gd name="connsiteY3" fmla="*/ 135928 h 2962256"/>
                  <a:gd name="connsiteX4" fmla="*/ 1217622 w 1290508"/>
                  <a:gd name="connsiteY4" fmla="*/ 2962256 h 2962256"/>
                  <a:gd name="connsiteX5" fmla="*/ 116853 w 1290508"/>
                  <a:gd name="connsiteY5" fmla="*/ 2472730 h 2962256"/>
                  <a:gd name="connsiteX6" fmla="*/ 0 w 1290508"/>
                  <a:gd name="connsiteY6" fmla="*/ 828656 h 2962256"/>
                  <a:gd name="connsiteX0" fmla="*/ 0 w 1290508"/>
                  <a:gd name="connsiteY0" fmla="*/ 828656 h 2962256"/>
                  <a:gd name="connsiteX1" fmla="*/ 216820 w 1290508"/>
                  <a:gd name="connsiteY1" fmla="*/ 653167 h 2962256"/>
                  <a:gd name="connsiteX2" fmla="*/ 470586 w 1290508"/>
                  <a:gd name="connsiteY2" fmla="*/ 459202 h 2962256"/>
                  <a:gd name="connsiteX3" fmla="*/ 1217622 w 1290508"/>
                  <a:gd name="connsiteY3" fmla="*/ 135928 h 2962256"/>
                  <a:gd name="connsiteX4" fmla="*/ 1217622 w 1290508"/>
                  <a:gd name="connsiteY4" fmla="*/ 2962256 h 2962256"/>
                  <a:gd name="connsiteX5" fmla="*/ 116853 w 1290508"/>
                  <a:gd name="connsiteY5" fmla="*/ 2472730 h 2962256"/>
                  <a:gd name="connsiteX6" fmla="*/ 0 w 1290508"/>
                  <a:gd name="connsiteY6" fmla="*/ 828656 h 2962256"/>
                  <a:gd name="connsiteX0" fmla="*/ 0 w 1290508"/>
                  <a:gd name="connsiteY0" fmla="*/ 828656 h 2962256"/>
                  <a:gd name="connsiteX1" fmla="*/ 216820 w 1290508"/>
                  <a:gd name="connsiteY1" fmla="*/ 653167 h 2962256"/>
                  <a:gd name="connsiteX2" fmla="*/ 470586 w 1290508"/>
                  <a:gd name="connsiteY2" fmla="*/ 459202 h 2962256"/>
                  <a:gd name="connsiteX3" fmla="*/ 1217622 w 1290508"/>
                  <a:gd name="connsiteY3" fmla="*/ 135928 h 2962256"/>
                  <a:gd name="connsiteX4" fmla="*/ 1217622 w 1290508"/>
                  <a:gd name="connsiteY4" fmla="*/ 2962256 h 2962256"/>
                  <a:gd name="connsiteX5" fmla="*/ 116853 w 1290508"/>
                  <a:gd name="connsiteY5" fmla="*/ 2472730 h 2962256"/>
                  <a:gd name="connsiteX6" fmla="*/ 0 w 1290508"/>
                  <a:gd name="connsiteY6" fmla="*/ 828656 h 2962256"/>
                  <a:gd name="connsiteX0" fmla="*/ 0 w 1290508"/>
                  <a:gd name="connsiteY0" fmla="*/ 828656 h 2962256"/>
                  <a:gd name="connsiteX1" fmla="*/ 216820 w 1290508"/>
                  <a:gd name="connsiteY1" fmla="*/ 653167 h 2962256"/>
                  <a:gd name="connsiteX2" fmla="*/ 470586 w 1290508"/>
                  <a:gd name="connsiteY2" fmla="*/ 459202 h 2962256"/>
                  <a:gd name="connsiteX3" fmla="*/ 1217622 w 1290508"/>
                  <a:gd name="connsiteY3" fmla="*/ 135928 h 2962256"/>
                  <a:gd name="connsiteX4" fmla="*/ 1217622 w 1290508"/>
                  <a:gd name="connsiteY4" fmla="*/ 2962256 h 2962256"/>
                  <a:gd name="connsiteX5" fmla="*/ 116853 w 1290508"/>
                  <a:gd name="connsiteY5" fmla="*/ 2472730 h 2962256"/>
                  <a:gd name="connsiteX6" fmla="*/ 0 w 1290508"/>
                  <a:gd name="connsiteY6" fmla="*/ 828656 h 2962256"/>
                  <a:gd name="connsiteX0" fmla="*/ 0 w 1290508"/>
                  <a:gd name="connsiteY0" fmla="*/ 828656 h 2962256"/>
                  <a:gd name="connsiteX1" fmla="*/ 216820 w 1290508"/>
                  <a:gd name="connsiteY1" fmla="*/ 653167 h 2962256"/>
                  <a:gd name="connsiteX2" fmla="*/ 470586 w 1290508"/>
                  <a:gd name="connsiteY2" fmla="*/ 459202 h 2962256"/>
                  <a:gd name="connsiteX3" fmla="*/ 1217622 w 1290508"/>
                  <a:gd name="connsiteY3" fmla="*/ 135928 h 2962256"/>
                  <a:gd name="connsiteX4" fmla="*/ 1217622 w 1290508"/>
                  <a:gd name="connsiteY4" fmla="*/ 2962256 h 2962256"/>
                  <a:gd name="connsiteX5" fmla="*/ 116853 w 1290508"/>
                  <a:gd name="connsiteY5" fmla="*/ 2472730 h 2962256"/>
                  <a:gd name="connsiteX6" fmla="*/ 0 w 1290508"/>
                  <a:gd name="connsiteY6" fmla="*/ 828656 h 2962256"/>
                  <a:gd name="connsiteX0" fmla="*/ 0 w 1290508"/>
                  <a:gd name="connsiteY0" fmla="*/ 692735 h 2826335"/>
                  <a:gd name="connsiteX1" fmla="*/ 216820 w 1290508"/>
                  <a:gd name="connsiteY1" fmla="*/ 517246 h 2826335"/>
                  <a:gd name="connsiteX2" fmla="*/ 470586 w 1290508"/>
                  <a:gd name="connsiteY2" fmla="*/ 323281 h 2826335"/>
                  <a:gd name="connsiteX3" fmla="*/ 1217622 w 1290508"/>
                  <a:gd name="connsiteY3" fmla="*/ 7 h 2826335"/>
                  <a:gd name="connsiteX4" fmla="*/ 1217622 w 1290508"/>
                  <a:gd name="connsiteY4" fmla="*/ 2826335 h 2826335"/>
                  <a:gd name="connsiteX5" fmla="*/ 116853 w 1290508"/>
                  <a:gd name="connsiteY5" fmla="*/ 2336809 h 2826335"/>
                  <a:gd name="connsiteX6" fmla="*/ 0 w 1290508"/>
                  <a:gd name="connsiteY6"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89520 w 1293937"/>
                  <a:gd name="connsiteY6" fmla="*/ 1431644 h 2826335"/>
                  <a:gd name="connsiteX7" fmla="*/ 3429 w 1293937"/>
                  <a:gd name="connsiteY7"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51073 w 1293937"/>
                  <a:gd name="connsiteY6" fmla="*/ 1828808 h 2826335"/>
                  <a:gd name="connsiteX7" fmla="*/ 89520 w 1293937"/>
                  <a:gd name="connsiteY7" fmla="*/ 1431644 h 2826335"/>
                  <a:gd name="connsiteX8" fmla="*/ 3429 w 1293937"/>
                  <a:gd name="connsiteY8"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51073 w 1293937"/>
                  <a:gd name="connsiteY6" fmla="*/ 1828808 h 2826335"/>
                  <a:gd name="connsiteX7" fmla="*/ 89520 w 1293937"/>
                  <a:gd name="connsiteY7" fmla="*/ 1431644 h 2826335"/>
                  <a:gd name="connsiteX8" fmla="*/ 3429 w 1293937"/>
                  <a:gd name="connsiteY8"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120282 w 1293937"/>
                  <a:gd name="connsiteY6" fmla="*/ 1838045 h 2826335"/>
                  <a:gd name="connsiteX7" fmla="*/ 89520 w 1293937"/>
                  <a:gd name="connsiteY7" fmla="*/ 1431644 h 2826335"/>
                  <a:gd name="connsiteX8" fmla="*/ 3429 w 1293937"/>
                  <a:gd name="connsiteY8"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120282 w 1293937"/>
                  <a:gd name="connsiteY6" fmla="*/ 1838045 h 2826335"/>
                  <a:gd name="connsiteX7" fmla="*/ 89520 w 1293937"/>
                  <a:gd name="connsiteY7" fmla="*/ 1431644 h 2826335"/>
                  <a:gd name="connsiteX8" fmla="*/ 3429 w 1293937"/>
                  <a:gd name="connsiteY8"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120282 w 1293937"/>
                  <a:gd name="connsiteY6" fmla="*/ 1838045 h 2826335"/>
                  <a:gd name="connsiteX7" fmla="*/ 89520 w 1293937"/>
                  <a:gd name="connsiteY7" fmla="*/ 1431644 h 2826335"/>
                  <a:gd name="connsiteX8" fmla="*/ 3429 w 1293937"/>
                  <a:gd name="connsiteY8"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120282 w 1293937"/>
                  <a:gd name="connsiteY6" fmla="*/ 1838045 h 2826335"/>
                  <a:gd name="connsiteX7" fmla="*/ 89520 w 1293937"/>
                  <a:gd name="connsiteY7" fmla="*/ 1431644 h 2826335"/>
                  <a:gd name="connsiteX8" fmla="*/ 3429 w 1293937"/>
                  <a:gd name="connsiteY8" fmla="*/ 692735 h 282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937" h="2826335">
                    <a:moveTo>
                      <a:pt x="3429" y="692735"/>
                    </a:moveTo>
                    <a:cubicBezTo>
                      <a:pt x="117495" y="623463"/>
                      <a:pt x="95679" y="625004"/>
                      <a:pt x="220249" y="517246"/>
                    </a:cubicBezTo>
                    <a:cubicBezTo>
                      <a:pt x="367889" y="603452"/>
                      <a:pt x="473828" y="523404"/>
                      <a:pt x="474015" y="323281"/>
                    </a:cubicBezTo>
                    <a:cubicBezTo>
                      <a:pt x="643379" y="252469"/>
                      <a:pt x="1019646" y="-1533"/>
                      <a:pt x="1221051" y="7"/>
                    </a:cubicBezTo>
                    <a:cubicBezTo>
                      <a:pt x="1336612" y="785098"/>
                      <a:pt x="1297950" y="2041244"/>
                      <a:pt x="1221051" y="2826335"/>
                    </a:cubicBezTo>
                    <a:cubicBezTo>
                      <a:pt x="761894" y="2536929"/>
                      <a:pt x="570331" y="2432250"/>
                      <a:pt x="120282" y="2336809"/>
                    </a:cubicBezTo>
                    <a:cubicBezTo>
                      <a:pt x="140603" y="2050482"/>
                      <a:pt x="125409" y="1988906"/>
                      <a:pt x="120282" y="1838045"/>
                    </a:cubicBezTo>
                    <a:cubicBezTo>
                      <a:pt x="276642" y="1705657"/>
                      <a:pt x="320467" y="1408552"/>
                      <a:pt x="89520" y="1431644"/>
                    </a:cubicBezTo>
                    <a:cubicBezTo>
                      <a:pt x="70045" y="1157632"/>
                      <a:pt x="-18359" y="845135"/>
                      <a:pt x="3429" y="692735"/>
                    </a:cubicBezTo>
                    <a:close/>
                  </a:path>
                </a:pathLst>
              </a:custGeom>
              <a:gradFill flip="none" rotWithShape="1">
                <a:gsLst>
                  <a:gs pos="37000">
                    <a:srgbClr val="FDE68D"/>
                  </a:gs>
                  <a:gs pos="68000">
                    <a:srgbClr val="FBC52F"/>
                  </a:gs>
                </a:gsLst>
                <a:lin ang="2700000" scaled="1"/>
                <a:tileRect/>
              </a:gra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p:txBody>
          </p:sp>
          <p:sp>
            <p:nvSpPr>
              <p:cNvPr id="14" name="Rectangle 1">
                <a:extLst>
                  <a:ext uri="{FF2B5EF4-FFF2-40B4-BE49-F238E27FC236}">
                    <a16:creationId xmlns:a16="http://schemas.microsoft.com/office/drawing/2014/main" id="{30B81A70-12D3-4017-A60B-E388886806B4}"/>
                  </a:ext>
                </a:extLst>
              </p:cNvPr>
              <p:cNvSpPr/>
              <p:nvPr/>
            </p:nvSpPr>
            <p:spPr bwMode="auto">
              <a:xfrm>
                <a:off x="1765848" y="2868375"/>
                <a:ext cx="307274" cy="2826335"/>
              </a:xfrm>
              <a:custGeom>
                <a:avLst/>
                <a:gdLst>
                  <a:gd name="connsiteX0" fmla="*/ 0 w 905164"/>
                  <a:gd name="connsiteY0" fmla="*/ 0 h 1900007"/>
                  <a:gd name="connsiteX1" fmla="*/ 905164 w 905164"/>
                  <a:gd name="connsiteY1" fmla="*/ 0 h 1900007"/>
                  <a:gd name="connsiteX2" fmla="*/ 905164 w 905164"/>
                  <a:gd name="connsiteY2" fmla="*/ 1900007 h 1900007"/>
                  <a:gd name="connsiteX3" fmla="*/ 0 w 905164"/>
                  <a:gd name="connsiteY3" fmla="*/ 1900007 h 1900007"/>
                  <a:gd name="connsiteX4" fmla="*/ 0 w 905164"/>
                  <a:gd name="connsiteY4" fmla="*/ 0 h 1900007"/>
                  <a:gd name="connsiteX0" fmla="*/ 0 w 997528"/>
                  <a:gd name="connsiteY0" fmla="*/ 0 h 1927716"/>
                  <a:gd name="connsiteX1" fmla="*/ 997528 w 997528"/>
                  <a:gd name="connsiteY1" fmla="*/ 27709 h 1927716"/>
                  <a:gd name="connsiteX2" fmla="*/ 997528 w 997528"/>
                  <a:gd name="connsiteY2" fmla="*/ 1927716 h 1927716"/>
                  <a:gd name="connsiteX3" fmla="*/ 92364 w 997528"/>
                  <a:gd name="connsiteY3" fmla="*/ 1927716 h 1927716"/>
                  <a:gd name="connsiteX4" fmla="*/ 0 w 997528"/>
                  <a:gd name="connsiteY4" fmla="*/ 0 h 1927716"/>
                  <a:gd name="connsiteX0" fmla="*/ 0 w 997528"/>
                  <a:gd name="connsiteY0" fmla="*/ 0 h 2897535"/>
                  <a:gd name="connsiteX1" fmla="*/ 997528 w 997528"/>
                  <a:gd name="connsiteY1" fmla="*/ 27709 h 2897535"/>
                  <a:gd name="connsiteX2" fmla="*/ 997528 w 997528"/>
                  <a:gd name="connsiteY2" fmla="*/ 1927716 h 2897535"/>
                  <a:gd name="connsiteX3" fmla="*/ 0 w 997528"/>
                  <a:gd name="connsiteY3" fmla="*/ 2897535 h 2897535"/>
                  <a:gd name="connsiteX4" fmla="*/ 0 w 997528"/>
                  <a:gd name="connsiteY4" fmla="*/ 0 h 2897535"/>
                  <a:gd name="connsiteX0" fmla="*/ 0 w 997528"/>
                  <a:gd name="connsiteY0" fmla="*/ 0 h 2897535"/>
                  <a:gd name="connsiteX1" fmla="*/ 997528 w 997528"/>
                  <a:gd name="connsiteY1" fmla="*/ 27709 h 2897535"/>
                  <a:gd name="connsiteX2" fmla="*/ 720437 w 997528"/>
                  <a:gd name="connsiteY2" fmla="*/ 2481898 h 2897535"/>
                  <a:gd name="connsiteX3" fmla="*/ 0 w 997528"/>
                  <a:gd name="connsiteY3" fmla="*/ 2897535 h 2897535"/>
                  <a:gd name="connsiteX4" fmla="*/ 0 w 997528"/>
                  <a:gd name="connsiteY4" fmla="*/ 0 h 2897535"/>
                  <a:gd name="connsiteX0" fmla="*/ 0 w 997528"/>
                  <a:gd name="connsiteY0" fmla="*/ 0 h 2897535"/>
                  <a:gd name="connsiteX1" fmla="*/ 997528 w 997528"/>
                  <a:gd name="connsiteY1" fmla="*/ 27709 h 2897535"/>
                  <a:gd name="connsiteX2" fmla="*/ 535709 w 997528"/>
                  <a:gd name="connsiteY2" fmla="*/ 2528080 h 2897535"/>
                  <a:gd name="connsiteX3" fmla="*/ 0 w 997528"/>
                  <a:gd name="connsiteY3" fmla="*/ 2897535 h 2897535"/>
                  <a:gd name="connsiteX4" fmla="*/ 0 w 997528"/>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26472 w 563419"/>
                  <a:gd name="connsiteY2" fmla="*/ 2518843 h 2897535"/>
                  <a:gd name="connsiteX3" fmla="*/ 0 w 563419"/>
                  <a:gd name="connsiteY3" fmla="*/ 2897535 h 2897535"/>
                  <a:gd name="connsiteX4" fmla="*/ 0 w 563419"/>
                  <a:gd name="connsiteY4" fmla="*/ 0 h 2897535"/>
                  <a:gd name="connsiteX0" fmla="*/ 0 w 563419"/>
                  <a:gd name="connsiteY0" fmla="*/ 0 h 2869826"/>
                  <a:gd name="connsiteX1" fmla="*/ 563419 w 563419"/>
                  <a:gd name="connsiteY1" fmla="*/ 600364 h 2869826"/>
                  <a:gd name="connsiteX2" fmla="*/ 526472 w 563419"/>
                  <a:gd name="connsiteY2" fmla="*/ 2518843 h 2869826"/>
                  <a:gd name="connsiteX3" fmla="*/ 0 w 563419"/>
                  <a:gd name="connsiteY3" fmla="*/ 2869826 h 2869826"/>
                  <a:gd name="connsiteX4" fmla="*/ 0 w 563419"/>
                  <a:gd name="connsiteY4" fmla="*/ 0 h 2869826"/>
                  <a:gd name="connsiteX0" fmla="*/ 0 w 563419"/>
                  <a:gd name="connsiteY0" fmla="*/ 0 h 2869826"/>
                  <a:gd name="connsiteX1" fmla="*/ 563419 w 563419"/>
                  <a:gd name="connsiteY1" fmla="*/ 600364 h 2869826"/>
                  <a:gd name="connsiteX2" fmla="*/ 563418 w 563419"/>
                  <a:gd name="connsiteY2" fmla="*/ 2583855 h 2869826"/>
                  <a:gd name="connsiteX3" fmla="*/ 0 w 563419"/>
                  <a:gd name="connsiteY3" fmla="*/ 2869826 h 2869826"/>
                  <a:gd name="connsiteX4" fmla="*/ 0 w 563419"/>
                  <a:gd name="connsiteY4" fmla="*/ 0 h 2869826"/>
                  <a:gd name="connsiteX0" fmla="*/ 0 w 601906"/>
                  <a:gd name="connsiteY0" fmla="*/ 0 h 2869826"/>
                  <a:gd name="connsiteX1" fmla="*/ 563419 w 601906"/>
                  <a:gd name="connsiteY1" fmla="*/ 600364 h 2869826"/>
                  <a:gd name="connsiteX2" fmla="*/ 553203 w 601906"/>
                  <a:gd name="connsiteY2" fmla="*/ 1727468 h 2869826"/>
                  <a:gd name="connsiteX3" fmla="*/ 563418 w 601906"/>
                  <a:gd name="connsiteY3" fmla="*/ 2583855 h 2869826"/>
                  <a:gd name="connsiteX4" fmla="*/ 0 w 601906"/>
                  <a:gd name="connsiteY4" fmla="*/ 2869826 h 2869826"/>
                  <a:gd name="connsiteX5" fmla="*/ 0 w 601906"/>
                  <a:gd name="connsiteY5"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590295"/>
                  <a:gd name="connsiteY0" fmla="*/ 0 h 2869826"/>
                  <a:gd name="connsiteX1" fmla="*/ 563419 w 590295"/>
                  <a:gd name="connsiteY1" fmla="*/ 600364 h 2869826"/>
                  <a:gd name="connsiteX2" fmla="*/ 553203 w 590295"/>
                  <a:gd name="connsiteY2" fmla="*/ 1727468 h 2869826"/>
                  <a:gd name="connsiteX3" fmla="*/ 590147 w 590295"/>
                  <a:gd name="connsiteY3" fmla="*/ 2136116 h 2869826"/>
                  <a:gd name="connsiteX4" fmla="*/ 563418 w 590295"/>
                  <a:gd name="connsiteY4" fmla="*/ 2583855 h 2869826"/>
                  <a:gd name="connsiteX5" fmla="*/ 0 w 590295"/>
                  <a:gd name="connsiteY5" fmla="*/ 2869826 h 2869826"/>
                  <a:gd name="connsiteX6" fmla="*/ 0 w 590295"/>
                  <a:gd name="connsiteY6" fmla="*/ 0 h 2869826"/>
                  <a:gd name="connsiteX0" fmla="*/ 0 w 581277"/>
                  <a:gd name="connsiteY0" fmla="*/ 0 h 2869826"/>
                  <a:gd name="connsiteX1" fmla="*/ 563419 w 581277"/>
                  <a:gd name="connsiteY1" fmla="*/ 600364 h 2869826"/>
                  <a:gd name="connsiteX2" fmla="*/ 553203 w 581277"/>
                  <a:gd name="connsiteY2" fmla="*/ 1727468 h 2869826"/>
                  <a:gd name="connsiteX3" fmla="*/ 580911 w 581277"/>
                  <a:gd name="connsiteY3" fmla="*/ 2136116 h 2869826"/>
                  <a:gd name="connsiteX4" fmla="*/ 563418 w 581277"/>
                  <a:gd name="connsiteY4" fmla="*/ 2583855 h 2869826"/>
                  <a:gd name="connsiteX5" fmla="*/ 0 w 581277"/>
                  <a:gd name="connsiteY5" fmla="*/ 2869826 h 2869826"/>
                  <a:gd name="connsiteX6" fmla="*/ 0 w 581277"/>
                  <a:gd name="connsiteY6" fmla="*/ 0 h 286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277" h="2869826">
                    <a:moveTo>
                      <a:pt x="0" y="0"/>
                    </a:moveTo>
                    <a:lnTo>
                      <a:pt x="563419" y="600364"/>
                    </a:lnTo>
                    <a:cubicBezTo>
                      <a:pt x="563257" y="1009012"/>
                      <a:pt x="553203" y="1396886"/>
                      <a:pt x="553203" y="1727468"/>
                    </a:cubicBezTo>
                    <a:cubicBezTo>
                      <a:pt x="391403" y="1983427"/>
                      <a:pt x="496082" y="2141985"/>
                      <a:pt x="580911" y="2136116"/>
                    </a:cubicBezTo>
                    <a:cubicBezTo>
                      <a:pt x="582613" y="2278847"/>
                      <a:pt x="578649" y="2350121"/>
                      <a:pt x="563418" y="2583855"/>
                    </a:cubicBezTo>
                    <a:lnTo>
                      <a:pt x="0" y="2869826"/>
                    </a:lnTo>
                    <a:cubicBezTo>
                      <a:pt x="92364" y="1885509"/>
                      <a:pt x="240146" y="947373"/>
                      <a:pt x="0" y="0"/>
                    </a:cubicBezTo>
                    <a:close/>
                  </a:path>
                </a:pathLst>
              </a:custGeom>
              <a:solidFill>
                <a:srgbClr val="E59F08"/>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p:txBody>
          </p:sp>
          <p:sp>
            <p:nvSpPr>
              <p:cNvPr id="15" name="Oval 14">
                <a:extLst>
                  <a:ext uri="{FF2B5EF4-FFF2-40B4-BE49-F238E27FC236}">
                    <a16:creationId xmlns:a16="http://schemas.microsoft.com/office/drawing/2014/main" id="{10DF78EA-1750-4E54-B41B-1C0B6642A954}"/>
                  </a:ext>
                </a:extLst>
              </p:cNvPr>
              <p:cNvSpPr/>
              <p:nvPr/>
            </p:nvSpPr>
            <p:spPr bwMode="auto">
              <a:xfrm>
                <a:off x="1192905" y="4088225"/>
                <a:ext cx="415635" cy="535709"/>
              </a:xfrm>
              <a:prstGeom prst="ellipse">
                <a:avLst/>
              </a:prstGeom>
              <a:solidFill>
                <a:schemeClr val="bg1"/>
              </a:solidFill>
              <a:ln w="9525" cap="flat" cmpd="sng" algn="ctr">
                <a:noFill/>
                <a:prstDash val="solid"/>
                <a:miter lim="800000"/>
                <a:headEnd type="none" w="med" len="med"/>
                <a:tailEnd type="none" w="med" len="med"/>
              </a:ln>
              <a:effectLst>
                <a:innerShdw dist="190500" dir="11340000">
                  <a:srgbClr val="E59F08"/>
                </a:inn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fontAlgn="base">
                  <a:spcBef>
                    <a:spcPct val="0"/>
                  </a:spcBef>
                  <a:spcAft>
                    <a:spcPct val="0"/>
                  </a:spcAft>
                </a:pPr>
                <a:endParaRPr lang="en-US" sz="2400" dirty="0">
                  <a:latin typeface="Tahoma" charset="0"/>
                  <a:ea typeface="ＭＳ Ｐゴシック" charset="0"/>
                </a:endParaRPr>
              </a:p>
            </p:txBody>
          </p:sp>
          <p:sp>
            <p:nvSpPr>
              <p:cNvPr id="16" name="Oval 15">
                <a:extLst>
                  <a:ext uri="{FF2B5EF4-FFF2-40B4-BE49-F238E27FC236}">
                    <a16:creationId xmlns:a16="http://schemas.microsoft.com/office/drawing/2014/main" id="{9382B661-2902-432D-B013-0A1E57419266}"/>
                  </a:ext>
                </a:extLst>
              </p:cNvPr>
              <p:cNvSpPr/>
              <p:nvPr/>
            </p:nvSpPr>
            <p:spPr bwMode="auto">
              <a:xfrm>
                <a:off x="1075716" y="3473988"/>
                <a:ext cx="307273" cy="374073"/>
              </a:xfrm>
              <a:prstGeom prst="ellipse">
                <a:avLst/>
              </a:prstGeom>
              <a:solidFill>
                <a:schemeClr val="bg1"/>
              </a:solidFill>
              <a:ln w="9525" cap="flat" cmpd="sng" algn="ctr">
                <a:noFill/>
                <a:prstDash val="solid"/>
                <a:miter lim="800000"/>
                <a:headEnd type="none" w="med" len="med"/>
                <a:tailEnd type="none" w="med" len="med"/>
              </a:ln>
              <a:effectLst>
                <a:innerShdw dist="190500" dir="11340000">
                  <a:srgbClr val="E59F08"/>
                </a:inn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p:txBody>
          </p:sp>
          <p:sp>
            <p:nvSpPr>
              <p:cNvPr id="17" name="Oval 16">
                <a:extLst>
                  <a:ext uri="{FF2B5EF4-FFF2-40B4-BE49-F238E27FC236}">
                    <a16:creationId xmlns:a16="http://schemas.microsoft.com/office/drawing/2014/main" id="{F99BE7F9-D5A3-4D51-A1FB-78002CE5B7CC}"/>
                  </a:ext>
                </a:extLst>
              </p:cNvPr>
              <p:cNvSpPr/>
              <p:nvPr/>
            </p:nvSpPr>
            <p:spPr bwMode="auto">
              <a:xfrm>
                <a:off x="500216" y="3612280"/>
                <a:ext cx="342491" cy="535709"/>
              </a:xfrm>
              <a:prstGeom prst="ellipse">
                <a:avLst/>
              </a:prstGeom>
              <a:solidFill>
                <a:schemeClr val="bg1"/>
              </a:solidFill>
              <a:ln w="9525" cap="flat" cmpd="sng" algn="ctr">
                <a:noFill/>
                <a:prstDash val="solid"/>
                <a:miter lim="800000"/>
                <a:headEnd type="none" w="med" len="med"/>
                <a:tailEnd type="none" w="med" len="med"/>
              </a:ln>
              <a:effectLst>
                <a:innerShdw dist="190500" dir="11340000">
                  <a:srgbClr val="E59F08"/>
                </a:inn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fontAlgn="base">
                  <a:spcBef>
                    <a:spcPct val="0"/>
                  </a:spcBef>
                  <a:spcAft>
                    <a:spcPct val="0"/>
                  </a:spcAft>
                </a:pPr>
                <a:endParaRPr lang="en-US" sz="2400" dirty="0">
                  <a:latin typeface="Tahoma" charset="0"/>
                  <a:ea typeface="ＭＳ Ｐゴシック" charset="0"/>
                </a:endParaRPr>
              </a:p>
            </p:txBody>
          </p:sp>
          <p:sp>
            <p:nvSpPr>
              <p:cNvPr id="18" name="Oval 17">
                <a:extLst>
                  <a:ext uri="{FF2B5EF4-FFF2-40B4-BE49-F238E27FC236}">
                    <a16:creationId xmlns:a16="http://schemas.microsoft.com/office/drawing/2014/main" id="{B8484852-8522-4176-9E9E-E2C5B6233A19}"/>
                  </a:ext>
                </a:extLst>
              </p:cNvPr>
              <p:cNvSpPr/>
              <p:nvPr/>
            </p:nvSpPr>
            <p:spPr bwMode="auto">
              <a:xfrm>
                <a:off x="736685" y="4498384"/>
                <a:ext cx="298037" cy="374073"/>
              </a:xfrm>
              <a:prstGeom prst="ellipse">
                <a:avLst/>
              </a:prstGeom>
              <a:solidFill>
                <a:schemeClr val="bg1"/>
              </a:solidFill>
              <a:ln w="9525" cap="flat" cmpd="sng" algn="ctr">
                <a:noFill/>
                <a:prstDash val="solid"/>
                <a:miter lim="800000"/>
                <a:headEnd type="none" w="med" len="med"/>
                <a:tailEnd type="none" w="med" len="med"/>
              </a:ln>
              <a:effectLst>
                <a:innerShdw dist="190500" dir="11340000">
                  <a:srgbClr val="E59F08"/>
                </a:inn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fontAlgn="base">
                  <a:spcBef>
                    <a:spcPct val="0"/>
                  </a:spcBef>
                  <a:spcAft>
                    <a:spcPct val="0"/>
                  </a:spcAft>
                </a:pPr>
                <a:endParaRPr lang="en-US" sz="2400" dirty="0">
                  <a:latin typeface="Tahoma" charset="0"/>
                  <a:ea typeface="ＭＳ Ｐゴシック" charset="0"/>
                </a:endParaRPr>
              </a:p>
            </p:txBody>
          </p:sp>
        </p:grpSp>
        <p:sp>
          <p:nvSpPr>
            <p:cNvPr id="12" name="Oval 11">
              <a:extLst>
                <a:ext uri="{FF2B5EF4-FFF2-40B4-BE49-F238E27FC236}">
                  <a16:creationId xmlns:a16="http://schemas.microsoft.com/office/drawing/2014/main" id="{E7A3C77E-85B5-4F27-A95E-B020515B11F6}"/>
                </a:ext>
              </a:extLst>
            </p:cNvPr>
            <p:cNvSpPr/>
            <p:nvPr/>
          </p:nvSpPr>
          <p:spPr bwMode="auto">
            <a:xfrm>
              <a:off x="1524049" y="4963529"/>
              <a:ext cx="298037" cy="374073"/>
            </a:xfrm>
            <a:prstGeom prst="ellipse">
              <a:avLst/>
            </a:prstGeom>
            <a:solidFill>
              <a:schemeClr val="bg1"/>
            </a:solidFill>
            <a:ln w="9525" cap="flat" cmpd="sng" algn="ctr">
              <a:noFill/>
              <a:prstDash val="solid"/>
              <a:miter lim="800000"/>
              <a:headEnd type="none" w="med" len="med"/>
              <a:tailEnd type="none" w="med" len="med"/>
            </a:ln>
            <a:effectLst>
              <a:innerShdw dist="190500" dir="11340000">
                <a:srgbClr val="E59F08"/>
              </a:inn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fontAlgn="base">
                <a:spcBef>
                  <a:spcPct val="0"/>
                </a:spcBef>
                <a:spcAft>
                  <a:spcPct val="0"/>
                </a:spcAft>
              </a:pPr>
              <a:endParaRPr lang="en-US" sz="2400" dirty="0">
                <a:latin typeface="Tahoma" charset="0"/>
                <a:ea typeface="ＭＳ Ｐゴシック" charset="0"/>
              </a:endParaRPr>
            </a:p>
          </p:txBody>
        </p:sp>
      </p:grpSp>
      <p:grpSp>
        <p:nvGrpSpPr>
          <p:cNvPr id="19" name="Group 18">
            <a:extLst>
              <a:ext uri="{FF2B5EF4-FFF2-40B4-BE49-F238E27FC236}">
                <a16:creationId xmlns:a16="http://schemas.microsoft.com/office/drawing/2014/main" id="{C8C2DFA6-E57A-40DA-9007-07D827183C5E}"/>
              </a:ext>
            </a:extLst>
          </p:cNvPr>
          <p:cNvGrpSpPr/>
          <p:nvPr/>
        </p:nvGrpSpPr>
        <p:grpSpPr>
          <a:xfrm>
            <a:off x="4976711" y="2911978"/>
            <a:ext cx="1770413" cy="2826335"/>
            <a:chOff x="605688" y="2948194"/>
            <a:chExt cx="1770413" cy="2826335"/>
          </a:xfrm>
        </p:grpSpPr>
        <p:grpSp>
          <p:nvGrpSpPr>
            <p:cNvPr id="20" name="Group 19">
              <a:extLst>
                <a:ext uri="{FF2B5EF4-FFF2-40B4-BE49-F238E27FC236}">
                  <a16:creationId xmlns:a16="http://schemas.microsoft.com/office/drawing/2014/main" id="{ED5388D5-9496-44D9-8809-6A25B8507D8A}"/>
                </a:ext>
              </a:extLst>
            </p:cNvPr>
            <p:cNvGrpSpPr/>
            <p:nvPr/>
          </p:nvGrpSpPr>
          <p:grpSpPr>
            <a:xfrm>
              <a:off x="605688" y="2948194"/>
              <a:ext cx="1770413" cy="2826335"/>
              <a:chOff x="302709" y="2868375"/>
              <a:chExt cx="1770413" cy="2826335"/>
            </a:xfrm>
          </p:grpSpPr>
          <p:sp>
            <p:nvSpPr>
              <p:cNvPr id="22" name="Rectangle 38">
                <a:extLst>
                  <a:ext uri="{FF2B5EF4-FFF2-40B4-BE49-F238E27FC236}">
                    <a16:creationId xmlns:a16="http://schemas.microsoft.com/office/drawing/2014/main" id="{09B03B81-A46C-4CA4-B64D-F2B8C9D5D799}"/>
                  </a:ext>
                </a:extLst>
              </p:cNvPr>
              <p:cNvSpPr/>
              <p:nvPr/>
            </p:nvSpPr>
            <p:spPr bwMode="auto">
              <a:xfrm>
                <a:off x="302709" y="2868375"/>
                <a:ext cx="1554157" cy="2826335"/>
              </a:xfrm>
              <a:custGeom>
                <a:avLst/>
                <a:gdLst>
                  <a:gd name="connsiteX0" fmla="*/ 0 w 1456220"/>
                  <a:gd name="connsiteY0" fmla="*/ 0 h 2189019"/>
                  <a:gd name="connsiteX1" fmla="*/ 1456220 w 1456220"/>
                  <a:gd name="connsiteY1" fmla="*/ 0 h 2189019"/>
                  <a:gd name="connsiteX2" fmla="*/ 1456220 w 1456220"/>
                  <a:gd name="connsiteY2" fmla="*/ 2189019 h 2189019"/>
                  <a:gd name="connsiteX3" fmla="*/ 0 w 1456220"/>
                  <a:gd name="connsiteY3" fmla="*/ 2189019 h 2189019"/>
                  <a:gd name="connsiteX4" fmla="*/ 0 w 1456220"/>
                  <a:gd name="connsiteY4" fmla="*/ 0 h 2189019"/>
                  <a:gd name="connsiteX0" fmla="*/ 0 w 1456220"/>
                  <a:gd name="connsiteY0" fmla="*/ 0 h 2189019"/>
                  <a:gd name="connsiteX1" fmla="*/ 1456220 w 1456220"/>
                  <a:gd name="connsiteY1" fmla="*/ 0 h 2189019"/>
                  <a:gd name="connsiteX2" fmla="*/ 1456220 w 1456220"/>
                  <a:gd name="connsiteY2" fmla="*/ 2189019 h 2189019"/>
                  <a:gd name="connsiteX3" fmla="*/ 193964 w 1456220"/>
                  <a:gd name="connsiteY3" fmla="*/ 2096656 h 2189019"/>
                  <a:gd name="connsiteX4" fmla="*/ 0 w 1456220"/>
                  <a:gd name="connsiteY4" fmla="*/ 0 h 2189019"/>
                  <a:gd name="connsiteX0" fmla="*/ 0 w 1317675"/>
                  <a:gd name="connsiteY0" fmla="*/ 175491 h 2189019"/>
                  <a:gd name="connsiteX1" fmla="*/ 1317675 w 1317675"/>
                  <a:gd name="connsiteY1" fmla="*/ 0 h 2189019"/>
                  <a:gd name="connsiteX2" fmla="*/ 1317675 w 1317675"/>
                  <a:gd name="connsiteY2" fmla="*/ 2189019 h 2189019"/>
                  <a:gd name="connsiteX3" fmla="*/ 55419 w 1317675"/>
                  <a:gd name="connsiteY3" fmla="*/ 2096656 h 2189019"/>
                  <a:gd name="connsiteX4" fmla="*/ 0 w 1317675"/>
                  <a:gd name="connsiteY4" fmla="*/ 175491 h 2189019"/>
                  <a:gd name="connsiteX0" fmla="*/ 0 w 1317675"/>
                  <a:gd name="connsiteY0" fmla="*/ 175491 h 2189019"/>
                  <a:gd name="connsiteX1" fmla="*/ 1317675 w 1317675"/>
                  <a:gd name="connsiteY1" fmla="*/ 0 h 2189019"/>
                  <a:gd name="connsiteX2" fmla="*/ 1317675 w 1317675"/>
                  <a:gd name="connsiteY2" fmla="*/ 2189019 h 2189019"/>
                  <a:gd name="connsiteX3" fmla="*/ 55419 w 1317675"/>
                  <a:gd name="connsiteY3" fmla="*/ 1985820 h 2189019"/>
                  <a:gd name="connsiteX4" fmla="*/ 0 w 1317675"/>
                  <a:gd name="connsiteY4" fmla="*/ 175491 h 2189019"/>
                  <a:gd name="connsiteX0" fmla="*/ 0 w 1317675"/>
                  <a:gd name="connsiteY0" fmla="*/ 175491 h 2189019"/>
                  <a:gd name="connsiteX1" fmla="*/ 1317675 w 1317675"/>
                  <a:gd name="connsiteY1" fmla="*/ 0 h 2189019"/>
                  <a:gd name="connsiteX2" fmla="*/ 1317675 w 1317675"/>
                  <a:gd name="connsiteY2" fmla="*/ 2189019 h 2189019"/>
                  <a:gd name="connsiteX3" fmla="*/ 55419 w 1317675"/>
                  <a:gd name="connsiteY3" fmla="*/ 1985820 h 2189019"/>
                  <a:gd name="connsiteX4" fmla="*/ 0 w 1317675"/>
                  <a:gd name="connsiteY4" fmla="*/ 175491 h 2189019"/>
                  <a:gd name="connsiteX0" fmla="*/ 0 w 1317675"/>
                  <a:gd name="connsiteY0" fmla="*/ 175491 h 2189019"/>
                  <a:gd name="connsiteX1" fmla="*/ 1317675 w 1317675"/>
                  <a:gd name="connsiteY1" fmla="*/ 0 h 2189019"/>
                  <a:gd name="connsiteX2" fmla="*/ 1317675 w 1317675"/>
                  <a:gd name="connsiteY2" fmla="*/ 2189019 h 2189019"/>
                  <a:gd name="connsiteX3" fmla="*/ 55419 w 1317675"/>
                  <a:gd name="connsiteY3" fmla="*/ 1985820 h 2189019"/>
                  <a:gd name="connsiteX4" fmla="*/ 0 w 1317675"/>
                  <a:gd name="connsiteY4" fmla="*/ 175491 h 2189019"/>
                  <a:gd name="connsiteX0" fmla="*/ 0 w 1317675"/>
                  <a:gd name="connsiteY0" fmla="*/ 175491 h 2189019"/>
                  <a:gd name="connsiteX1" fmla="*/ 1317675 w 1317675"/>
                  <a:gd name="connsiteY1" fmla="*/ 0 h 2189019"/>
                  <a:gd name="connsiteX2" fmla="*/ 1317675 w 1317675"/>
                  <a:gd name="connsiteY2" fmla="*/ 2189019 h 2189019"/>
                  <a:gd name="connsiteX3" fmla="*/ 55419 w 1317675"/>
                  <a:gd name="connsiteY3" fmla="*/ 1985820 h 2189019"/>
                  <a:gd name="connsiteX4" fmla="*/ 0 w 1317675"/>
                  <a:gd name="connsiteY4" fmla="*/ 175491 h 2189019"/>
                  <a:gd name="connsiteX0" fmla="*/ 0 w 1317675"/>
                  <a:gd name="connsiteY0" fmla="*/ 190716 h 2204244"/>
                  <a:gd name="connsiteX1" fmla="*/ 1317675 w 1317675"/>
                  <a:gd name="connsiteY1" fmla="*/ 15225 h 2204244"/>
                  <a:gd name="connsiteX2" fmla="*/ 1317675 w 1317675"/>
                  <a:gd name="connsiteY2" fmla="*/ 2204244 h 2204244"/>
                  <a:gd name="connsiteX3" fmla="*/ 55419 w 1317675"/>
                  <a:gd name="connsiteY3" fmla="*/ 2001045 h 2204244"/>
                  <a:gd name="connsiteX4" fmla="*/ 0 w 1317675"/>
                  <a:gd name="connsiteY4" fmla="*/ 190716 h 2204244"/>
                  <a:gd name="connsiteX0" fmla="*/ 0 w 1317675"/>
                  <a:gd name="connsiteY0" fmla="*/ 206969 h 2220497"/>
                  <a:gd name="connsiteX1" fmla="*/ 1317675 w 1317675"/>
                  <a:gd name="connsiteY1" fmla="*/ 31478 h 2220497"/>
                  <a:gd name="connsiteX2" fmla="*/ 1317675 w 1317675"/>
                  <a:gd name="connsiteY2" fmla="*/ 2220497 h 2220497"/>
                  <a:gd name="connsiteX3" fmla="*/ 55419 w 1317675"/>
                  <a:gd name="connsiteY3" fmla="*/ 2017298 h 2220497"/>
                  <a:gd name="connsiteX4" fmla="*/ 0 w 1317675"/>
                  <a:gd name="connsiteY4" fmla="*/ 206969 h 2220497"/>
                  <a:gd name="connsiteX0" fmla="*/ 0 w 1420301"/>
                  <a:gd name="connsiteY0" fmla="*/ 206969 h 2220497"/>
                  <a:gd name="connsiteX1" fmla="*/ 1317675 w 1420301"/>
                  <a:gd name="connsiteY1" fmla="*/ 31478 h 2220497"/>
                  <a:gd name="connsiteX2" fmla="*/ 1317675 w 1420301"/>
                  <a:gd name="connsiteY2" fmla="*/ 2220497 h 2220497"/>
                  <a:gd name="connsiteX3" fmla="*/ 55419 w 1420301"/>
                  <a:gd name="connsiteY3" fmla="*/ 2017298 h 2220497"/>
                  <a:gd name="connsiteX4" fmla="*/ 0 w 1420301"/>
                  <a:gd name="connsiteY4" fmla="*/ 206969 h 2220497"/>
                  <a:gd name="connsiteX0" fmla="*/ 0 w 1420301"/>
                  <a:gd name="connsiteY0" fmla="*/ 206969 h 2220497"/>
                  <a:gd name="connsiteX1" fmla="*/ 1317675 w 1420301"/>
                  <a:gd name="connsiteY1" fmla="*/ 31478 h 2220497"/>
                  <a:gd name="connsiteX2" fmla="*/ 1317675 w 1420301"/>
                  <a:gd name="connsiteY2" fmla="*/ 2220497 h 2220497"/>
                  <a:gd name="connsiteX3" fmla="*/ 55419 w 1420301"/>
                  <a:gd name="connsiteY3" fmla="*/ 2017298 h 2220497"/>
                  <a:gd name="connsiteX4" fmla="*/ 0 w 1420301"/>
                  <a:gd name="connsiteY4" fmla="*/ 206969 h 2220497"/>
                  <a:gd name="connsiteX0" fmla="*/ 0 w 1420301"/>
                  <a:gd name="connsiteY0" fmla="*/ 206969 h 2220497"/>
                  <a:gd name="connsiteX1" fmla="*/ 1317675 w 1420301"/>
                  <a:gd name="connsiteY1" fmla="*/ 31478 h 2220497"/>
                  <a:gd name="connsiteX2" fmla="*/ 1317675 w 1420301"/>
                  <a:gd name="connsiteY2" fmla="*/ 2220497 h 2220497"/>
                  <a:gd name="connsiteX3" fmla="*/ 55419 w 1420301"/>
                  <a:gd name="connsiteY3" fmla="*/ 2017298 h 2220497"/>
                  <a:gd name="connsiteX4" fmla="*/ 0 w 1420301"/>
                  <a:gd name="connsiteY4" fmla="*/ 206969 h 2220497"/>
                  <a:gd name="connsiteX0" fmla="*/ 27708 w 1364882"/>
                  <a:gd name="connsiteY0" fmla="*/ 264069 h 2212942"/>
                  <a:gd name="connsiteX1" fmla="*/ 1262256 w 1364882"/>
                  <a:gd name="connsiteY1" fmla="*/ 23923 h 2212942"/>
                  <a:gd name="connsiteX2" fmla="*/ 1262256 w 1364882"/>
                  <a:gd name="connsiteY2" fmla="*/ 2212942 h 2212942"/>
                  <a:gd name="connsiteX3" fmla="*/ 0 w 1364882"/>
                  <a:gd name="connsiteY3" fmla="*/ 2009743 h 2212942"/>
                  <a:gd name="connsiteX4" fmla="*/ 27708 w 1364882"/>
                  <a:gd name="connsiteY4" fmla="*/ 264069 h 2212942"/>
                  <a:gd name="connsiteX0" fmla="*/ 27708 w 1364882"/>
                  <a:gd name="connsiteY0" fmla="*/ 268560 h 2217433"/>
                  <a:gd name="connsiteX1" fmla="*/ 1262256 w 1364882"/>
                  <a:gd name="connsiteY1" fmla="*/ 28414 h 2217433"/>
                  <a:gd name="connsiteX2" fmla="*/ 1262256 w 1364882"/>
                  <a:gd name="connsiteY2" fmla="*/ 2217433 h 2217433"/>
                  <a:gd name="connsiteX3" fmla="*/ 0 w 1364882"/>
                  <a:gd name="connsiteY3" fmla="*/ 2014234 h 2217433"/>
                  <a:gd name="connsiteX4" fmla="*/ 27708 w 1364882"/>
                  <a:gd name="connsiteY4" fmla="*/ 268560 h 2217433"/>
                  <a:gd name="connsiteX0" fmla="*/ 27708 w 1364882"/>
                  <a:gd name="connsiteY0" fmla="*/ 268560 h 2217433"/>
                  <a:gd name="connsiteX1" fmla="*/ 1262256 w 1364882"/>
                  <a:gd name="connsiteY1" fmla="*/ 28414 h 2217433"/>
                  <a:gd name="connsiteX2" fmla="*/ 1262256 w 1364882"/>
                  <a:gd name="connsiteY2" fmla="*/ 2217433 h 2217433"/>
                  <a:gd name="connsiteX3" fmla="*/ 0 w 1364882"/>
                  <a:gd name="connsiteY3" fmla="*/ 2014234 h 2217433"/>
                  <a:gd name="connsiteX4" fmla="*/ 27708 w 1364882"/>
                  <a:gd name="connsiteY4" fmla="*/ 268560 h 2217433"/>
                  <a:gd name="connsiteX0" fmla="*/ 36945 w 1364882"/>
                  <a:gd name="connsiteY0" fmla="*/ 268560 h 2217433"/>
                  <a:gd name="connsiteX1" fmla="*/ 1262256 w 1364882"/>
                  <a:gd name="connsiteY1" fmla="*/ 28414 h 2217433"/>
                  <a:gd name="connsiteX2" fmla="*/ 1262256 w 1364882"/>
                  <a:gd name="connsiteY2" fmla="*/ 2217433 h 2217433"/>
                  <a:gd name="connsiteX3" fmla="*/ 0 w 1364882"/>
                  <a:gd name="connsiteY3" fmla="*/ 2014234 h 2217433"/>
                  <a:gd name="connsiteX4" fmla="*/ 36945 w 1364882"/>
                  <a:gd name="connsiteY4" fmla="*/ 268560 h 2217433"/>
                  <a:gd name="connsiteX0" fmla="*/ 78250 w 1406187"/>
                  <a:gd name="connsiteY0" fmla="*/ 268560 h 2217433"/>
                  <a:gd name="connsiteX1" fmla="*/ 1303561 w 1406187"/>
                  <a:gd name="connsiteY1" fmla="*/ 28414 h 2217433"/>
                  <a:gd name="connsiteX2" fmla="*/ 1303561 w 1406187"/>
                  <a:gd name="connsiteY2" fmla="*/ 2217433 h 2217433"/>
                  <a:gd name="connsiteX3" fmla="*/ 41305 w 1406187"/>
                  <a:gd name="connsiteY3" fmla="*/ 2014234 h 2217433"/>
                  <a:gd name="connsiteX4" fmla="*/ 78250 w 1406187"/>
                  <a:gd name="connsiteY4" fmla="*/ 268560 h 2217433"/>
                  <a:gd name="connsiteX0" fmla="*/ 123675 w 1451612"/>
                  <a:gd name="connsiteY0" fmla="*/ 268560 h 2217433"/>
                  <a:gd name="connsiteX1" fmla="*/ 1348986 w 1451612"/>
                  <a:gd name="connsiteY1" fmla="*/ 28414 h 2217433"/>
                  <a:gd name="connsiteX2" fmla="*/ 1348986 w 1451612"/>
                  <a:gd name="connsiteY2" fmla="*/ 2217433 h 2217433"/>
                  <a:gd name="connsiteX3" fmla="*/ 86730 w 1451612"/>
                  <a:gd name="connsiteY3" fmla="*/ 2014234 h 2217433"/>
                  <a:gd name="connsiteX4" fmla="*/ 123675 w 1451612"/>
                  <a:gd name="connsiteY4" fmla="*/ 268560 h 2217433"/>
                  <a:gd name="connsiteX0" fmla="*/ 123675 w 1451612"/>
                  <a:gd name="connsiteY0" fmla="*/ 268560 h 2217433"/>
                  <a:gd name="connsiteX1" fmla="*/ 1348986 w 1451612"/>
                  <a:gd name="connsiteY1" fmla="*/ 28414 h 2217433"/>
                  <a:gd name="connsiteX2" fmla="*/ 1348986 w 1451612"/>
                  <a:gd name="connsiteY2" fmla="*/ 2217433 h 2217433"/>
                  <a:gd name="connsiteX3" fmla="*/ 86730 w 1451612"/>
                  <a:gd name="connsiteY3" fmla="*/ 2014234 h 2217433"/>
                  <a:gd name="connsiteX4" fmla="*/ 123675 w 1451612"/>
                  <a:gd name="connsiteY4" fmla="*/ 268560 h 2217433"/>
                  <a:gd name="connsiteX0" fmla="*/ 123675 w 1451612"/>
                  <a:gd name="connsiteY0" fmla="*/ 268560 h 2217433"/>
                  <a:gd name="connsiteX1" fmla="*/ 1348986 w 1451612"/>
                  <a:gd name="connsiteY1" fmla="*/ 28414 h 2217433"/>
                  <a:gd name="connsiteX2" fmla="*/ 1348986 w 1451612"/>
                  <a:gd name="connsiteY2" fmla="*/ 2217433 h 2217433"/>
                  <a:gd name="connsiteX3" fmla="*/ 86730 w 1451612"/>
                  <a:gd name="connsiteY3" fmla="*/ 2014234 h 2217433"/>
                  <a:gd name="connsiteX4" fmla="*/ 123675 w 1451612"/>
                  <a:gd name="connsiteY4" fmla="*/ 268560 h 2217433"/>
                  <a:gd name="connsiteX0" fmla="*/ 123675 w 1470921"/>
                  <a:gd name="connsiteY0" fmla="*/ 268560 h 2217433"/>
                  <a:gd name="connsiteX1" fmla="*/ 1348986 w 1470921"/>
                  <a:gd name="connsiteY1" fmla="*/ 28414 h 2217433"/>
                  <a:gd name="connsiteX2" fmla="*/ 1348986 w 1470921"/>
                  <a:gd name="connsiteY2" fmla="*/ 2217433 h 2217433"/>
                  <a:gd name="connsiteX3" fmla="*/ 86730 w 1470921"/>
                  <a:gd name="connsiteY3" fmla="*/ 2014234 h 2217433"/>
                  <a:gd name="connsiteX4" fmla="*/ 123675 w 1470921"/>
                  <a:gd name="connsiteY4" fmla="*/ 268560 h 2217433"/>
                  <a:gd name="connsiteX0" fmla="*/ 52718 w 1399964"/>
                  <a:gd name="connsiteY0" fmla="*/ 268560 h 2217433"/>
                  <a:gd name="connsiteX1" fmla="*/ 1278029 w 1399964"/>
                  <a:gd name="connsiteY1" fmla="*/ 28414 h 2217433"/>
                  <a:gd name="connsiteX2" fmla="*/ 1278029 w 1399964"/>
                  <a:gd name="connsiteY2" fmla="*/ 2217433 h 2217433"/>
                  <a:gd name="connsiteX3" fmla="*/ 15773 w 1399964"/>
                  <a:gd name="connsiteY3" fmla="*/ 2014234 h 2217433"/>
                  <a:gd name="connsiteX4" fmla="*/ 52718 w 1399964"/>
                  <a:gd name="connsiteY4" fmla="*/ 268560 h 2217433"/>
                  <a:gd name="connsiteX0" fmla="*/ 52718 w 1426453"/>
                  <a:gd name="connsiteY0" fmla="*/ 656445 h 2605318"/>
                  <a:gd name="connsiteX1" fmla="*/ 1316479 w 1426453"/>
                  <a:gd name="connsiteY1" fmla="*/ 9899 h 2605318"/>
                  <a:gd name="connsiteX2" fmla="*/ 1278029 w 1426453"/>
                  <a:gd name="connsiteY2" fmla="*/ 2605318 h 2605318"/>
                  <a:gd name="connsiteX3" fmla="*/ 15773 w 1426453"/>
                  <a:gd name="connsiteY3" fmla="*/ 2402119 h 2605318"/>
                  <a:gd name="connsiteX4" fmla="*/ 52718 w 1426453"/>
                  <a:gd name="connsiteY4" fmla="*/ 656445 h 2605318"/>
                  <a:gd name="connsiteX0" fmla="*/ 52718 w 1426453"/>
                  <a:gd name="connsiteY0" fmla="*/ 646546 h 2595419"/>
                  <a:gd name="connsiteX1" fmla="*/ 1316479 w 1426453"/>
                  <a:gd name="connsiteY1" fmla="*/ 0 h 2595419"/>
                  <a:gd name="connsiteX2" fmla="*/ 1278029 w 1426453"/>
                  <a:gd name="connsiteY2" fmla="*/ 2595419 h 2595419"/>
                  <a:gd name="connsiteX3" fmla="*/ 15773 w 1426453"/>
                  <a:gd name="connsiteY3" fmla="*/ 2392220 h 2595419"/>
                  <a:gd name="connsiteX4" fmla="*/ 52718 w 1426453"/>
                  <a:gd name="connsiteY4" fmla="*/ 646546 h 2595419"/>
                  <a:gd name="connsiteX0" fmla="*/ 0 w 1373735"/>
                  <a:gd name="connsiteY0" fmla="*/ 646546 h 2595419"/>
                  <a:gd name="connsiteX1" fmla="*/ 1263761 w 1373735"/>
                  <a:gd name="connsiteY1" fmla="*/ 0 h 2595419"/>
                  <a:gd name="connsiteX2" fmla="*/ 1225311 w 1373735"/>
                  <a:gd name="connsiteY2" fmla="*/ 2595419 h 2595419"/>
                  <a:gd name="connsiteX3" fmla="*/ 55334 w 1373735"/>
                  <a:gd name="connsiteY3" fmla="*/ 2253674 h 2595419"/>
                  <a:gd name="connsiteX4" fmla="*/ 0 w 1373735"/>
                  <a:gd name="connsiteY4" fmla="*/ 646546 h 2595419"/>
                  <a:gd name="connsiteX0" fmla="*/ 0 w 1373735"/>
                  <a:gd name="connsiteY0" fmla="*/ 646546 h 2595419"/>
                  <a:gd name="connsiteX1" fmla="*/ 1263761 w 1373735"/>
                  <a:gd name="connsiteY1" fmla="*/ 0 h 2595419"/>
                  <a:gd name="connsiteX2" fmla="*/ 1225311 w 1373735"/>
                  <a:gd name="connsiteY2" fmla="*/ 2595419 h 2595419"/>
                  <a:gd name="connsiteX3" fmla="*/ 162992 w 1373735"/>
                  <a:gd name="connsiteY3" fmla="*/ 2309093 h 2595419"/>
                  <a:gd name="connsiteX4" fmla="*/ 0 w 1373735"/>
                  <a:gd name="connsiteY4" fmla="*/ 646546 h 2595419"/>
                  <a:gd name="connsiteX0" fmla="*/ 0 w 1385696"/>
                  <a:gd name="connsiteY0" fmla="*/ 646546 h 2798619"/>
                  <a:gd name="connsiteX1" fmla="*/ 1263761 w 1385696"/>
                  <a:gd name="connsiteY1" fmla="*/ 0 h 2798619"/>
                  <a:gd name="connsiteX2" fmla="*/ 1263761 w 1385696"/>
                  <a:gd name="connsiteY2" fmla="*/ 2798619 h 2798619"/>
                  <a:gd name="connsiteX3" fmla="*/ 162992 w 1385696"/>
                  <a:gd name="connsiteY3" fmla="*/ 2309093 h 2798619"/>
                  <a:gd name="connsiteX4" fmla="*/ 0 w 1385696"/>
                  <a:gd name="connsiteY4" fmla="*/ 646546 h 2798619"/>
                  <a:gd name="connsiteX0" fmla="*/ 0 w 1385696"/>
                  <a:gd name="connsiteY0" fmla="*/ 646546 h 2798619"/>
                  <a:gd name="connsiteX1" fmla="*/ 1263761 w 1385696"/>
                  <a:gd name="connsiteY1" fmla="*/ 0 h 2798619"/>
                  <a:gd name="connsiteX2" fmla="*/ 1263761 w 1385696"/>
                  <a:gd name="connsiteY2" fmla="*/ 2798619 h 2798619"/>
                  <a:gd name="connsiteX3" fmla="*/ 162992 w 1385696"/>
                  <a:gd name="connsiteY3" fmla="*/ 2309093 h 2798619"/>
                  <a:gd name="connsiteX4" fmla="*/ 0 w 1385696"/>
                  <a:gd name="connsiteY4" fmla="*/ 646546 h 2798619"/>
                  <a:gd name="connsiteX0" fmla="*/ 0 w 1385696"/>
                  <a:gd name="connsiteY0" fmla="*/ 646546 h 2798619"/>
                  <a:gd name="connsiteX1" fmla="*/ 1263761 w 1385696"/>
                  <a:gd name="connsiteY1" fmla="*/ 0 h 2798619"/>
                  <a:gd name="connsiteX2" fmla="*/ 1263761 w 1385696"/>
                  <a:gd name="connsiteY2" fmla="*/ 2798619 h 2798619"/>
                  <a:gd name="connsiteX3" fmla="*/ 162992 w 1385696"/>
                  <a:gd name="connsiteY3" fmla="*/ 2309093 h 2798619"/>
                  <a:gd name="connsiteX4" fmla="*/ 0 w 1385696"/>
                  <a:gd name="connsiteY4" fmla="*/ 646546 h 2798619"/>
                  <a:gd name="connsiteX0" fmla="*/ 0 w 1385696"/>
                  <a:gd name="connsiteY0" fmla="*/ 674255 h 2826328"/>
                  <a:gd name="connsiteX1" fmla="*/ 1263761 w 1385696"/>
                  <a:gd name="connsiteY1" fmla="*/ 0 h 2826328"/>
                  <a:gd name="connsiteX2" fmla="*/ 1263761 w 1385696"/>
                  <a:gd name="connsiteY2" fmla="*/ 2826328 h 2826328"/>
                  <a:gd name="connsiteX3" fmla="*/ 162992 w 1385696"/>
                  <a:gd name="connsiteY3" fmla="*/ 2336802 h 2826328"/>
                  <a:gd name="connsiteX4" fmla="*/ 0 w 1385696"/>
                  <a:gd name="connsiteY4" fmla="*/ 674255 h 2826328"/>
                  <a:gd name="connsiteX0" fmla="*/ 0 w 1385696"/>
                  <a:gd name="connsiteY0" fmla="*/ 674255 h 2826328"/>
                  <a:gd name="connsiteX1" fmla="*/ 1263761 w 1385696"/>
                  <a:gd name="connsiteY1" fmla="*/ 0 h 2826328"/>
                  <a:gd name="connsiteX2" fmla="*/ 1263761 w 1385696"/>
                  <a:gd name="connsiteY2" fmla="*/ 2826328 h 2826328"/>
                  <a:gd name="connsiteX3" fmla="*/ 162992 w 1385696"/>
                  <a:gd name="connsiteY3" fmla="*/ 2336802 h 2826328"/>
                  <a:gd name="connsiteX4" fmla="*/ 0 w 1385696"/>
                  <a:gd name="connsiteY4" fmla="*/ 674255 h 2826328"/>
                  <a:gd name="connsiteX0" fmla="*/ 0 w 1385696"/>
                  <a:gd name="connsiteY0" fmla="*/ 674255 h 2826328"/>
                  <a:gd name="connsiteX1" fmla="*/ 1263761 w 1385696"/>
                  <a:gd name="connsiteY1" fmla="*/ 0 h 2826328"/>
                  <a:gd name="connsiteX2" fmla="*/ 1263761 w 1385696"/>
                  <a:gd name="connsiteY2" fmla="*/ 2826328 h 2826328"/>
                  <a:gd name="connsiteX3" fmla="*/ 162992 w 1385696"/>
                  <a:gd name="connsiteY3" fmla="*/ 2336802 h 2826328"/>
                  <a:gd name="connsiteX4" fmla="*/ 0 w 1385696"/>
                  <a:gd name="connsiteY4" fmla="*/ 674255 h 2826328"/>
                  <a:gd name="connsiteX0" fmla="*/ 0 w 1385696"/>
                  <a:gd name="connsiteY0" fmla="*/ 674255 h 2826328"/>
                  <a:gd name="connsiteX1" fmla="*/ 1263761 w 1385696"/>
                  <a:gd name="connsiteY1" fmla="*/ 0 h 2826328"/>
                  <a:gd name="connsiteX2" fmla="*/ 1263761 w 1385696"/>
                  <a:gd name="connsiteY2" fmla="*/ 2826328 h 2826328"/>
                  <a:gd name="connsiteX3" fmla="*/ 162992 w 1385696"/>
                  <a:gd name="connsiteY3" fmla="*/ 2336802 h 2826328"/>
                  <a:gd name="connsiteX4" fmla="*/ 0 w 1385696"/>
                  <a:gd name="connsiteY4" fmla="*/ 674255 h 2826328"/>
                  <a:gd name="connsiteX0" fmla="*/ 0 w 1385696"/>
                  <a:gd name="connsiteY0" fmla="*/ 674255 h 2826328"/>
                  <a:gd name="connsiteX1" fmla="*/ 1263761 w 1385696"/>
                  <a:gd name="connsiteY1" fmla="*/ 0 h 2826328"/>
                  <a:gd name="connsiteX2" fmla="*/ 1263761 w 1385696"/>
                  <a:gd name="connsiteY2" fmla="*/ 2826328 h 2826328"/>
                  <a:gd name="connsiteX3" fmla="*/ 162992 w 1385696"/>
                  <a:gd name="connsiteY3" fmla="*/ 2336802 h 2826328"/>
                  <a:gd name="connsiteX4" fmla="*/ 0 w 1385696"/>
                  <a:gd name="connsiteY4" fmla="*/ 674255 h 2826328"/>
                  <a:gd name="connsiteX0" fmla="*/ 0 w 1385696"/>
                  <a:gd name="connsiteY0" fmla="*/ 674255 h 2826328"/>
                  <a:gd name="connsiteX1" fmla="*/ 1263761 w 1385696"/>
                  <a:gd name="connsiteY1" fmla="*/ 0 h 2826328"/>
                  <a:gd name="connsiteX2" fmla="*/ 1263761 w 1385696"/>
                  <a:gd name="connsiteY2" fmla="*/ 2826328 h 2826328"/>
                  <a:gd name="connsiteX3" fmla="*/ 162992 w 1385696"/>
                  <a:gd name="connsiteY3" fmla="*/ 2336802 h 2826328"/>
                  <a:gd name="connsiteX4" fmla="*/ 0 w 1385696"/>
                  <a:gd name="connsiteY4" fmla="*/ 674255 h 2826328"/>
                  <a:gd name="connsiteX0" fmla="*/ 0 w 1339557"/>
                  <a:gd name="connsiteY0" fmla="*/ 692728 h 2826328"/>
                  <a:gd name="connsiteX1" fmla="*/ 1217622 w 1339557"/>
                  <a:gd name="connsiteY1" fmla="*/ 0 h 2826328"/>
                  <a:gd name="connsiteX2" fmla="*/ 1217622 w 1339557"/>
                  <a:gd name="connsiteY2" fmla="*/ 2826328 h 2826328"/>
                  <a:gd name="connsiteX3" fmla="*/ 116853 w 1339557"/>
                  <a:gd name="connsiteY3" fmla="*/ 2336802 h 2826328"/>
                  <a:gd name="connsiteX4" fmla="*/ 0 w 1339557"/>
                  <a:gd name="connsiteY4" fmla="*/ 692728 h 2826328"/>
                  <a:gd name="connsiteX0" fmla="*/ 0 w 1339557"/>
                  <a:gd name="connsiteY0" fmla="*/ 692728 h 2826328"/>
                  <a:gd name="connsiteX1" fmla="*/ 1217622 w 1339557"/>
                  <a:gd name="connsiteY1" fmla="*/ 0 h 2826328"/>
                  <a:gd name="connsiteX2" fmla="*/ 1217622 w 1339557"/>
                  <a:gd name="connsiteY2" fmla="*/ 2826328 h 2826328"/>
                  <a:gd name="connsiteX3" fmla="*/ 116853 w 1339557"/>
                  <a:gd name="connsiteY3" fmla="*/ 2336802 h 2826328"/>
                  <a:gd name="connsiteX4" fmla="*/ 0 w 1339557"/>
                  <a:gd name="connsiteY4" fmla="*/ 692728 h 2826328"/>
                  <a:gd name="connsiteX0" fmla="*/ 0 w 1339557"/>
                  <a:gd name="connsiteY0" fmla="*/ 692728 h 2826328"/>
                  <a:gd name="connsiteX1" fmla="*/ 1217622 w 1339557"/>
                  <a:gd name="connsiteY1" fmla="*/ 0 h 2826328"/>
                  <a:gd name="connsiteX2" fmla="*/ 1217622 w 1339557"/>
                  <a:gd name="connsiteY2" fmla="*/ 2826328 h 2826328"/>
                  <a:gd name="connsiteX3" fmla="*/ 116853 w 1339557"/>
                  <a:gd name="connsiteY3" fmla="*/ 2336802 h 2826328"/>
                  <a:gd name="connsiteX4" fmla="*/ 0 w 1339557"/>
                  <a:gd name="connsiteY4" fmla="*/ 692728 h 2826328"/>
                  <a:gd name="connsiteX0" fmla="*/ 0 w 1290508"/>
                  <a:gd name="connsiteY0" fmla="*/ 692728 h 2826328"/>
                  <a:gd name="connsiteX1" fmla="*/ 1217622 w 1290508"/>
                  <a:gd name="connsiteY1" fmla="*/ 0 h 2826328"/>
                  <a:gd name="connsiteX2" fmla="*/ 1217622 w 1290508"/>
                  <a:gd name="connsiteY2" fmla="*/ 2826328 h 2826328"/>
                  <a:gd name="connsiteX3" fmla="*/ 116853 w 1290508"/>
                  <a:gd name="connsiteY3" fmla="*/ 2336802 h 2826328"/>
                  <a:gd name="connsiteX4" fmla="*/ 0 w 1290508"/>
                  <a:gd name="connsiteY4" fmla="*/ 692728 h 2826328"/>
                  <a:gd name="connsiteX0" fmla="*/ 0 w 1290508"/>
                  <a:gd name="connsiteY0" fmla="*/ 692728 h 2826328"/>
                  <a:gd name="connsiteX1" fmla="*/ 1217622 w 1290508"/>
                  <a:gd name="connsiteY1" fmla="*/ 0 h 2826328"/>
                  <a:gd name="connsiteX2" fmla="*/ 1217622 w 1290508"/>
                  <a:gd name="connsiteY2" fmla="*/ 2826328 h 2826328"/>
                  <a:gd name="connsiteX3" fmla="*/ 116853 w 1290508"/>
                  <a:gd name="connsiteY3" fmla="*/ 2336802 h 2826328"/>
                  <a:gd name="connsiteX4" fmla="*/ 0 w 1290508"/>
                  <a:gd name="connsiteY4" fmla="*/ 692728 h 2826328"/>
                  <a:gd name="connsiteX0" fmla="*/ 0 w 1290508"/>
                  <a:gd name="connsiteY0" fmla="*/ 834503 h 2968103"/>
                  <a:gd name="connsiteX1" fmla="*/ 470586 w 1290508"/>
                  <a:gd name="connsiteY1" fmla="*/ 465049 h 2968103"/>
                  <a:gd name="connsiteX2" fmla="*/ 1217622 w 1290508"/>
                  <a:gd name="connsiteY2" fmla="*/ 141775 h 2968103"/>
                  <a:gd name="connsiteX3" fmla="*/ 1217622 w 1290508"/>
                  <a:gd name="connsiteY3" fmla="*/ 2968103 h 2968103"/>
                  <a:gd name="connsiteX4" fmla="*/ 116853 w 1290508"/>
                  <a:gd name="connsiteY4" fmla="*/ 2478577 h 2968103"/>
                  <a:gd name="connsiteX5" fmla="*/ 0 w 1290508"/>
                  <a:gd name="connsiteY5" fmla="*/ 834503 h 2968103"/>
                  <a:gd name="connsiteX0" fmla="*/ 0 w 1290508"/>
                  <a:gd name="connsiteY0" fmla="*/ 828656 h 2962256"/>
                  <a:gd name="connsiteX1" fmla="*/ 201440 w 1290508"/>
                  <a:gd name="connsiteY1" fmla="*/ 560803 h 2962256"/>
                  <a:gd name="connsiteX2" fmla="*/ 470586 w 1290508"/>
                  <a:gd name="connsiteY2" fmla="*/ 459202 h 2962256"/>
                  <a:gd name="connsiteX3" fmla="*/ 1217622 w 1290508"/>
                  <a:gd name="connsiteY3" fmla="*/ 135928 h 2962256"/>
                  <a:gd name="connsiteX4" fmla="*/ 1217622 w 1290508"/>
                  <a:gd name="connsiteY4" fmla="*/ 2962256 h 2962256"/>
                  <a:gd name="connsiteX5" fmla="*/ 116853 w 1290508"/>
                  <a:gd name="connsiteY5" fmla="*/ 2472730 h 2962256"/>
                  <a:gd name="connsiteX6" fmla="*/ 0 w 1290508"/>
                  <a:gd name="connsiteY6" fmla="*/ 828656 h 2962256"/>
                  <a:gd name="connsiteX0" fmla="*/ 0 w 1290508"/>
                  <a:gd name="connsiteY0" fmla="*/ 828656 h 2962256"/>
                  <a:gd name="connsiteX1" fmla="*/ 216820 w 1290508"/>
                  <a:gd name="connsiteY1" fmla="*/ 653167 h 2962256"/>
                  <a:gd name="connsiteX2" fmla="*/ 470586 w 1290508"/>
                  <a:gd name="connsiteY2" fmla="*/ 459202 h 2962256"/>
                  <a:gd name="connsiteX3" fmla="*/ 1217622 w 1290508"/>
                  <a:gd name="connsiteY3" fmla="*/ 135928 h 2962256"/>
                  <a:gd name="connsiteX4" fmla="*/ 1217622 w 1290508"/>
                  <a:gd name="connsiteY4" fmla="*/ 2962256 h 2962256"/>
                  <a:gd name="connsiteX5" fmla="*/ 116853 w 1290508"/>
                  <a:gd name="connsiteY5" fmla="*/ 2472730 h 2962256"/>
                  <a:gd name="connsiteX6" fmla="*/ 0 w 1290508"/>
                  <a:gd name="connsiteY6" fmla="*/ 828656 h 2962256"/>
                  <a:gd name="connsiteX0" fmla="*/ 0 w 1290508"/>
                  <a:gd name="connsiteY0" fmla="*/ 828656 h 2962256"/>
                  <a:gd name="connsiteX1" fmla="*/ 216820 w 1290508"/>
                  <a:gd name="connsiteY1" fmla="*/ 653167 h 2962256"/>
                  <a:gd name="connsiteX2" fmla="*/ 470586 w 1290508"/>
                  <a:gd name="connsiteY2" fmla="*/ 459202 h 2962256"/>
                  <a:gd name="connsiteX3" fmla="*/ 1217622 w 1290508"/>
                  <a:gd name="connsiteY3" fmla="*/ 135928 h 2962256"/>
                  <a:gd name="connsiteX4" fmla="*/ 1217622 w 1290508"/>
                  <a:gd name="connsiteY4" fmla="*/ 2962256 h 2962256"/>
                  <a:gd name="connsiteX5" fmla="*/ 116853 w 1290508"/>
                  <a:gd name="connsiteY5" fmla="*/ 2472730 h 2962256"/>
                  <a:gd name="connsiteX6" fmla="*/ 0 w 1290508"/>
                  <a:gd name="connsiteY6" fmla="*/ 828656 h 2962256"/>
                  <a:gd name="connsiteX0" fmla="*/ 0 w 1290508"/>
                  <a:gd name="connsiteY0" fmla="*/ 828656 h 2962256"/>
                  <a:gd name="connsiteX1" fmla="*/ 216820 w 1290508"/>
                  <a:gd name="connsiteY1" fmla="*/ 653167 h 2962256"/>
                  <a:gd name="connsiteX2" fmla="*/ 470586 w 1290508"/>
                  <a:gd name="connsiteY2" fmla="*/ 459202 h 2962256"/>
                  <a:gd name="connsiteX3" fmla="*/ 1217622 w 1290508"/>
                  <a:gd name="connsiteY3" fmla="*/ 135928 h 2962256"/>
                  <a:gd name="connsiteX4" fmla="*/ 1217622 w 1290508"/>
                  <a:gd name="connsiteY4" fmla="*/ 2962256 h 2962256"/>
                  <a:gd name="connsiteX5" fmla="*/ 116853 w 1290508"/>
                  <a:gd name="connsiteY5" fmla="*/ 2472730 h 2962256"/>
                  <a:gd name="connsiteX6" fmla="*/ 0 w 1290508"/>
                  <a:gd name="connsiteY6" fmla="*/ 828656 h 2962256"/>
                  <a:gd name="connsiteX0" fmla="*/ 0 w 1290508"/>
                  <a:gd name="connsiteY0" fmla="*/ 828656 h 2962256"/>
                  <a:gd name="connsiteX1" fmla="*/ 216820 w 1290508"/>
                  <a:gd name="connsiteY1" fmla="*/ 653167 h 2962256"/>
                  <a:gd name="connsiteX2" fmla="*/ 470586 w 1290508"/>
                  <a:gd name="connsiteY2" fmla="*/ 459202 h 2962256"/>
                  <a:gd name="connsiteX3" fmla="*/ 1217622 w 1290508"/>
                  <a:gd name="connsiteY3" fmla="*/ 135928 h 2962256"/>
                  <a:gd name="connsiteX4" fmla="*/ 1217622 w 1290508"/>
                  <a:gd name="connsiteY4" fmla="*/ 2962256 h 2962256"/>
                  <a:gd name="connsiteX5" fmla="*/ 116853 w 1290508"/>
                  <a:gd name="connsiteY5" fmla="*/ 2472730 h 2962256"/>
                  <a:gd name="connsiteX6" fmla="*/ 0 w 1290508"/>
                  <a:gd name="connsiteY6" fmla="*/ 828656 h 2962256"/>
                  <a:gd name="connsiteX0" fmla="*/ 0 w 1290508"/>
                  <a:gd name="connsiteY0" fmla="*/ 828656 h 2962256"/>
                  <a:gd name="connsiteX1" fmla="*/ 216820 w 1290508"/>
                  <a:gd name="connsiteY1" fmla="*/ 653167 h 2962256"/>
                  <a:gd name="connsiteX2" fmla="*/ 470586 w 1290508"/>
                  <a:gd name="connsiteY2" fmla="*/ 459202 h 2962256"/>
                  <a:gd name="connsiteX3" fmla="*/ 1217622 w 1290508"/>
                  <a:gd name="connsiteY3" fmla="*/ 135928 h 2962256"/>
                  <a:gd name="connsiteX4" fmla="*/ 1217622 w 1290508"/>
                  <a:gd name="connsiteY4" fmla="*/ 2962256 h 2962256"/>
                  <a:gd name="connsiteX5" fmla="*/ 116853 w 1290508"/>
                  <a:gd name="connsiteY5" fmla="*/ 2472730 h 2962256"/>
                  <a:gd name="connsiteX6" fmla="*/ 0 w 1290508"/>
                  <a:gd name="connsiteY6" fmla="*/ 828656 h 2962256"/>
                  <a:gd name="connsiteX0" fmla="*/ 0 w 1290508"/>
                  <a:gd name="connsiteY0" fmla="*/ 692735 h 2826335"/>
                  <a:gd name="connsiteX1" fmla="*/ 216820 w 1290508"/>
                  <a:gd name="connsiteY1" fmla="*/ 517246 h 2826335"/>
                  <a:gd name="connsiteX2" fmla="*/ 470586 w 1290508"/>
                  <a:gd name="connsiteY2" fmla="*/ 323281 h 2826335"/>
                  <a:gd name="connsiteX3" fmla="*/ 1217622 w 1290508"/>
                  <a:gd name="connsiteY3" fmla="*/ 7 h 2826335"/>
                  <a:gd name="connsiteX4" fmla="*/ 1217622 w 1290508"/>
                  <a:gd name="connsiteY4" fmla="*/ 2826335 h 2826335"/>
                  <a:gd name="connsiteX5" fmla="*/ 116853 w 1290508"/>
                  <a:gd name="connsiteY5" fmla="*/ 2336809 h 2826335"/>
                  <a:gd name="connsiteX6" fmla="*/ 0 w 1290508"/>
                  <a:gd name="connsiteY6"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89520 w 1293937"/>
                  <a:gd name="connsiteY6" fmla="*/ 1431644 h 2826335"/>
                  <a:gd name="connsiteX7" fmla="*/ 3429 w 1293937"/>
                  <a:gd name="connsiteY7"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51073 w 1293937"/>
                  <a:gd name="connsiteY6" fmla="*/ 1828808 h 2826335"/>
                  <a:gd name="connsiteX7" fmla="*/ 89520 w 1293937"/>
                  <a:gd name="connsiteY7" fmla="*/ 1431644 h 2826335"/>
                  <a:gd name="connsiteX8" fmla="*/ 3429 w 1293937"/>
                  <a:gd name="connsiteY8"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51073 w 1293937"/>
                  <a:gd name="connsiteY6" fmla="*/ 1828808 h 2826335"/>
                  <a:gd name="connsiteX7" fmla="*/ 89520 w 1293937"/>
                  <a:gd name="connsiteY7" fmla="*/ 1431644 h 2826335"/>
                  <a:gd name="connsiteX8" fmla="*/ 3429 w 1293937"/>
                  <a:gd name="connsiteY8"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120282 w 1293937"/>
                  <a:gd name="connsiteY6" fmla="*/ 1838045 h 2826335"/>
                  <a:gd name="connsiteX7" fmla="*/ 89520 w 1293937"/>
                  <a:gd name="connsiteY7" fmla="*/ 1431644 h 2826335"/>
                  <a:gd name="connsiteX8" fmla="*/ 3429 w 1293937"/>
                  <a:gd name="connsiteY8"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120282 w 1293937"/>
                  <a:gd name="connsiteY6" fmla="*/ 1838045 h 2826335"/>
                  <a:gd name="connsiteX7" fmla="*/ 89520 w 1293937"/>
                  <a:gd name="connsiteY7" fmla="*/ 1431644 h 2826335"/>
                  <a:gd name="connsiteX8" fmla="*/ 3429 w 1293937"/>
                  <a:gd name="connsiteY8"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120282 w 1293937"/>
                  <a:gd name="connsiteY6" fmla="*/ 1838045 h 2826335"/>
                  <a:gd name="connsiteX7" fmla="*/ 89520 w 1293937"/>
                  <a:gd name="connsiteY7" fmla="*/ 1431644 h 2826335"/>
                  <a:gd name="connsiteX8" fmla="*/ 3429 w 1293937"/>
                  <a:gd name="connsiteY8"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120282 w 1293937"/>
                  <a:gd name="connsiteY6" fmla="*/ 1838045 h 2826335"/>
                  <a:gd name="connsiteX7" fmla="*/ 89520 w 1293937"/>
                  <a:gd name="connsiteY7" fmla="*/ 1431644 h 2826335"/>
                  <a:gd name="connsiteX8" fmla="*/ 3429 w 1293937"/>
                  <a:gd name="connsiteY8" fmla="*/ 692735 h 282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937" h="2826335">
                    <a:moveTo>
                      <a:pt x="3429" y="692735"/>
                    </a:moveTo>
                    <a:cubicBezTo>
                      <a:pt x="117495" y="623463"/>
                      <a:pt x="95679" y="625004"/>
                      <a:pt x="220249" y="517246"/>
                    </a:cubicBezTo>
                    <a:cubicBezTo>
                      <a:pt x="367889" y="603452"/>
                      <a:pt x="473828" y="523404"/>
                      <a:pt x="474015" y="323281"/>
                    </a:cubicBezTo>
                    <a:cubicBezTo>
                      <a:pt x="643379" y="252469"/>
                      <a:pt x="1019646" y="-1533"/>
                      <a:pt x="1221051" y="7"/>
                    </a:cubicBezTo>
                    <a:cubicBezTo>
                      <a:pt x="1336612" y="785098"/>
                      <a:pt x="1297950" y="2041244"/>
                      <a:pt x="1221051" y="2826335"/>
                    </a:cubicBezTo>
                    <a:cubicBezTo>
                      <a:pt x="761894" y="2536929"/>
                      <a:pt x="570331" y="2432250"/>
                      <a:pt x="120282" y="2336809"/>
                    </a:cubicBezTo>
                    <a:cubicBezTo>
                      <a:pt x="140603" y="2050482"/>
                      <a:pt x="125409" y="1988906"/>
                      <a:pt x="120282" y="1838045"/>
                    </a:cubicBezTo>
                    <a:cubicBezTo>
                      <a:pt x="276642" y="1705657"/>
                      <a:pt x="320467" y="1408552"/>
                      <a:pt x="89520" y="1431644"/>
                    </a:cubicBezTo>
                    <a:cubicBezTo>
                      <a:pt x="70045" y="1157632"/>
                      <a:pt x="-18359" y="845135"/>
                      <a:pt x="3429" y="692735"/>
                    </a:cubicBezTo>
                    <a:close/>
                  </a:path>
                </a:pathLst>
              </a:custGeom>
              <a:gradFill flip="none" rotWithShape="1">
                <a:gsLst>
                  <a:gs pos="37000">
                    <a:srgbClr val="FDE68D"/>
                  </a:gs>
                  <a:gs pos="68000">
                    <a:srgbClr val="FBC52F"/>
                  </a:gs>
                </a:gsLst>
                <a:lin ang="2700000" scaled="1"/>
                <a:tileRect/>
              </a:gra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p:txBody>
          </p:sp>
          <p:sp>
            <p:nvSpPr>
              <p:cNvPr id="23" name="Rectangle 1">
                <a:extLst>
                  <a:ext uri="{FF2B5EF4-FFF2-40B4-BE49-F238E27FC236}">
                    <a16:creationId xmlns:a16="http://schemas.microsoft.com/office/drawing/2014/main" id="{D56BEEE7-E043-458D-A94D-16E54A0071ED}"/>
                  </a:ext>
                </a:extLst>
              </p:cNvPr>
              <p:cNvSpPr/>
              <p:nvPr/>
            </p:nvSpPr>
            <p:spPr bwMode="auto">
              <a:xfrm>
                <a:off x="1765848" y="2868375"/>
                <a:ext cx="307274" cy="2826335"/>
              </a:xfrm>
              <a:custGeom>
                <a:avLst/>
                <a:gdLst>
                  <a:gd name="connsiteX0" fmla="*/ 0 w 905164"/>
                  <a:gd name="connsiteY0" fmla="*/ 0 h 1900007"/>
                  <a:gd name="connsiteX1" fmla="*/ 905164 w 905164"/>
                  <a:gd name="connsiteY1" fmla="*/ 0 h 1900007"/>
                  <a:gd name="connsiteX2" fmla="*/ 905164 w 905164"/>
                  <a:gd name="connsiteY2" fmla="*/ 1900007 h 1900007"/>
                  <a:gd name="connsiteX3" fmla="*/ 0 w 905164"/>
                  <a:gd name="connsiteY3" fmla="*/ 1900007 h 1900007"/>
                  <a:gd name="connsiteX4" fmla="*/ 0 w 905164"/>
                  <a:gd name="connsiteY4" fmla="*/ 0 h 1900007"/>
                  <a:gd name="connsiteX0" fmla="*/ 0 w 997528"/>
                  <a:gd name="connsiteY0" fmla="*/ 0 h 1927716"/>
                  <a:gd name="connsiteX1" fmla="*/ 997528 w 997528"/>
                  <a:gd name="connsiteY1" fmla="*/ 27709 h 1927716"/>
                  <a:gd name="connsiteX2" fmla="*/ 997528 w 997528"/>
                  <a:gd name="connsiteY2" fmla="*/ 1927716 h 1927716"/>
                  <a:gd name="connsiteX3" fmla="*/ 92364 w 997528"/>
                  <a:gd name="connsiteY3" fmla="*/ 1927716 h 1927716"/>
                  <a:gd name="connsiteX4" fmla="*/ 0 w 997528"/>
                  <a:gd name="connsiteY4" fmla="*/ 0 h 1927716"/>
                  <a:gd name="connsiteX0" fmla="*/ 0 w 997528"/>
                  <a:gd name="connsiteY0" fmla="*/ 0 h 2897535"/>
                  <a:gd name="connsiteX1" fmla="*/ 997528 w 997528"/>
                  <a:gd name="connsiteY1" fmla="*/ 27709 h 2897535"/>
                  <a:gd name="connsiteX2" fmla="*/ 997528 w 997528"/>
                  <a:gd name="connsiteY2" fmla="*/ 1927716 h 2897535"/>
                  <a:gd name="connsiteX3" fmla="*/ 0 w 997528"/>
                  <a:gd name="connsiteY3" fmla="*/ 2897535 h 2897535"/>
                  <a:gd name="connsiteX4" fmla="*/ 0 w 997528"/>
                  <a:gd name="connsiteY4" fmla="*/ 0 h 2897535"/>
                  <a:gd name="connsiteX0" fmla="*/ 0 w 997528"/>
                  <a:gd name="connsiteY0" fmla="*/ 0 h 2897535"/>
                  <a:gd name="connsiteX1" fmla="*/ 997528 w 997528"/>
                  <a:gd name="connsiteY1" fmla="*/ 27709 h 2897535"/>
                  <a:gd name="connsiteX2" fmla="*/ 720437 w 997528"/>
                  <a:gd name="connsiteY2" fmla="*/ 2481898 h 2897535"/>
                  <a:gd name="connsiteX3" fmla="*/ 0 w 997528"/>
                  <a:gd name="connsiteY3" fmla="*/ 2897535 h 2897535"/>
                  <a:gd name="connsiteX4" fmla="*/ 0 w 997528"/>
                  <a:gd name="connsiteY4" fmla="*/ 0 h 2897535"/>
                  <a:gd name="connsiteX0" fmla="*/ 0 w 997528"/>
                  <a:gd name="connsiteY0" fmla="*/ 0 h 2897535"/>
                  <a:gd name="connsiteX1" fmla="*/ 997528 w 997528"/>
                  <a:gd name="connsiteY1" fmla="*/ 27709 h 2897535"/>
                  <a:gd name="connsiteX2" fmla="*/ 535709 w 997528"/>
                  <a:gd name="connsiteY2" fmla="*/ 2528080 h 2897535"/>
                  <a:gd name="connsiteX3" fmla="*/ 0 w 997528"/>
                  <a:gd name="connsiteY3" fmla="*/ 2897535 h 2897535"/>
                  <a:gd name="connsiteX4" fmla="*/ 0 w 997528"/>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26472 w 563419"/>
                  <a:gd name="connsiteY2" fmla="*/ 2518843 h 2897535"/>
                  <a:gd name="connsiteX3" fmla="*/ 0 w 563419"/>
                  <a:gd name="connsiteY3" fmla="*/ 2897535 h 2897535"/>
                  <a:gd name="connsiteX4" fmla="*/ 0 w 563419"/>
                  <a:gd name="connsiteY4" fmla="*/ 0 h 2897535"/>
                  <a:gd name="connsiteX0" fmla="*/ 0 w 563419"/>
                  <a:gd name="connsiteY0" fmla="*/ 0 h 2869826"/>
                  <a:gd name="connsiteX1" fmla="*/ 563419 w 563419"/>
                  <a:gd name="connsiteY1" fmla="*/ 600364 h 2869826"/>
                  <a:gd name="connsiteX2" fmla="*/ 526472 w 563419"/>
                  <a:gd name="connsiteY2" fmla="*/ 2518843 h 2869826"/>
                  <a:gd name="connsiteX3" fmla="*/ 0 w 563419"/>
                  <a:gd name="connsiteY3" fmla="*/ 2869826 h 2869826"/>
                  <a:gd name="connsiteX4" fmla="*/ 0 w 563419"/>
                  <a:gd name="connsiteY4" fmla="*/ 0 h 2869826"/>
                  <a:gd name="connsiteX0" fmla="*/ 0 w 563419"/>
                  <a:gd name="connsiteY0" fmla="*/ 0 h 2869826"/>
                  <a:gd name="connsiteX1" fmla="*/ 563419 w 563419"/>
                  <a:gd name="connsiteY1" fmla="*/ 600364 h 2869826"/>
                  <a:gd name="connsiteX2" fmla="*/ 563418 w 563419"/>
                  <a:gd name="connsiteY2" fmla="*/ 2583855 h 2869826"/>
                  <a:gd name="connsiteX3" fmla="*/ 0 w 563419"/>
                  <a:gd name="connsiteY3" fmla="*/ 2869826 h 2869826"/>
                  <a:gd name="connsiteX4" fmla="*/ 0 w 563419"/>
                  <a:gd name="connsiteY4" fmla="*/ 0 h 2869826"/>
                  <a:gd name="connsiteX0" fmla="*/ 0 w 601906"/>
                  <a:gd name="connsiteY0" fmla="*/ 0 h 2869826"/>
                  <a:gd name="connsiteX1" fmla="*/ 563419 w 601906"/>
                  <a:gd name="connsiteY1" fmla="*/ 600364 h 2869826"/>
                  <a:gd name="connsiteX2" fmla="*/ 553203 w 601906"/>
                  <a:gd name="connsiteY2" fmla="*/ 1727468 h 2869826"/>
                  <a:gd name="connsiteX3" fmla="*/ 563418 w 601906"/>
                  <a:gd name="connsiteY3" fmla="*/ 2583855 h 2869826"/>
                  <a:gd name="connsiteX4" fmla="*/ 0 w 601906"/>
                  <a:gd name="connsiteY4" fmla="*/ 2869826 h 2869826"/>
                  <a:gd name="connsiteX5" fmla="*/ 0 w 601906"/>
                  <a:gd name="connsiteY5"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590295"/>
                  <a:gd name="connsiteY0" fmla="*/ 0 h 2869826"/>
                  <a:gd name="connsiteX1" fmla="*/ 563419 w 590295"/>
                  <a:gd name="connsiteY1" fmla="*/ 600364 h 2869826"/>
                  <a:gd name="connsiteX2" fmla="*/ 553203 w 590295"/>
                  <a:gd name="connsiteY2" fmla="*/ 1727468 h 2869826"/>
                  <a:gd name="connsiteX3" fmla="*/ 590147 w 590295"/>
                  <a:gd name="connsiteY3" fmla="*/ 2136116 h 2869826"/>
                  <a:gd name="connsiteX4" fmla="*/ 563418 w 590295"/>
                  <a:gd name="connsiteY4" fmla="*/ 2583855 h 2869826"/>
                  <a:gd name="connsiteX5" fmla="*/ 0 w 590295"/>
                  <a:gd name="connsiteY5" fmla="*/ 2869826 h 2869826"/>
                  <a:gd name="connsiteX6" fmla="*/ 0 w 590295"/>
                  <a:gd name="connsiteY6" fmla="*/ 0 h 2869826"/>
                  <a:gd name="connsiteX0" fmla="*/ 0 w 581277"/>
                  <a:gd name="connsiteY0" fmla="*/ 0 h 2869826"/>
                  <a:gd name="connsiteX1" fmla="*/ 563419 w 581277"/>
                  <a:gd name="connsiteY1" fmla="*/ 600364 h 2869826"/>
                  <a:gd name="connsiteX2" fmla="*/ 553203 w 581277"/>
                  <a:gd name="connsiteY2" fmla="*/ 1727468 h 2869826"/>
                  <a:gd name="connsiteX3" fmla="*/ 580911 w 581277"/>
                  <a:gd name="connsiteY3" fmla="*/ 2136116 h 2869826"/>
                  <a:gd name="connsiteX4" fmla="*/ 563418 w 581277"/>
                  <a:gd name="connsiteY4" fmla="*/ 2583855 h 2869826"/>
                  <a:gd name="connsiteX5" fmla="*/ 0 w 581277"/>
                  <a:gd name="connsiteY5" fmla="*/ 2869826 h 2869826"/>
                  <a:gd name="connsiteX6" fmla="*/ 0 w 581277"/>
                  <a:gd name="connsiteY6" fmla="*/ 0 h 286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277" h="2869826">
                    <a:moveTo>
                      <a:pt x="0" y="0"/>
                    </a:moveTo>
                    <a:lnTo>
                      <a:pt x="563419" y="600364"/>
                    </a:lnTo>
                    <a:cubicBezTo>
                      <a:pt x="563257" y="1009012"/>
                      <a:pt x="553203" y="1396886"/>
                      <a:pt x="553203" y="1727468"/>
                    </a:cubicBezTo>
                    <a:cubicBezTo>
                      <a:pt x="391403" y="1983427"/>
                      <a:pt x="496082" y="2141985"/>
                      <a:pt x="580911" y="2136116"/>
                    </a:cubicBezTo>
                    <a:cubicBezTo>
                      <a:pt x="582613" y="2278847"/>
                      <a:pt x="578649" y="2350121"/>
                      <a:pt x="563418" y="2583855"/>
                    </a:cubicBezTo>
                    <a:lnTo>
                      <a:pt x="0" y="2869826"/>
                    </a:lnTo>
                    <a:cubicBezTo>
                      <a:pt x="92364" y="1885509"/>
                      <a:pt x="240146" y="947373"/>
                      <a:pt x="0" y="0"/>
                    </a:cubicBezTo>
                    <a:close/>
                  </a:path>
                </a:pathLst>
              </a:custGeom>
              <a:solidFill>
                <a:srgbClr val="E59F08"/>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p:txBody>
          </p:sp>
          <p:sp>
            <p:nvSpPr>
              <p:cNvPr id="24" name="Oval 23">
                <a:extLst>
                  <a:ext uri="{FF2B5EF4-FFF2-40B4-BE49-F238E27FC236}">
                    <a16:creationId xmlns:a16="http://schemas.microsoft.com/office/drawing/2014/main" id="{DF779665-8631-4B6E-9BD3-23CE4D183E79}"/>
                  </a:ext>
                </a:extLst>
              </p:cNvPr>
              <p:cNvSpPr/>
              <p:nvPr/>
            </p:nvSpPr>
            <p:spPr bwMode="auto">
              <a:xfrm>
                <a:off x="1200882" y="4692798"/>
                <a:ext cx="415635" cy="535709"/>
              </a:xfrm>
              <a:prstGeom prst="ellipse">
                <a:avLst/>
              </a:prstGeom>
              <a:solidFill>
                <a:schemeClr val="bg1"/>
              </a:solidFill>
              <a:ln w="9525" cap="flat" cmpd="sng" algn="ctr">
                <a:noFill/>
                <a:prstDash val="solid"/>
                <a:miter lim="800000"/>
                <a:headEnd type="none" w="med" len="med"/>
                <a:tailEnd type="none" w="med" len="med"/>
              </a:ln>
              <a:effectLst>
                <a:innerShdw dist="190500" dir="11340000">
                  <a:srgbClr val="E59F08"/>
                </a:inn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fontAlgn="base">
                  <a:spcBef>
                    <a:spcPct val="0"/>
                  </a:spcBef>
                  <a:spcAft>
                    <a:spcPct val="0"/>
                  </a:spcAft>
                </a:pPr>
                <a:endParaRPr lang="en-US" sz="2400" dirty="0">
                  <a:latin typeface="Tahoma" charset="0"/>
                  <a:ea typeface="ＭＳ Ｐゴシック" charset="0"/>
                </a:endParaRPr>
              </a:p>
            </p:txBody>
          </p:sp>
          <p:sp>
            <p:nvSpPr>
              <p:cNvPr id="25" name="Oval 24">
                <a:extLst>
                  <a:ext uri="{FF2B5EF4-FFF2-40B4-BE49-F238E27FC236}">
                    <a16:creationId xmlns:a16="http://schemas.microsoft.com/office/drawing/2014/main" id="{0454C982-8D4F-4288-A2DC-63B3FFE1BB9D}"/>
                  </a:ext>
                </a:extLst>
              </p:cNvPr>
              <p:cNvSpPr/>
              <p:nvPr/>
            </p:nvSpPr>
            <p:spPr bwMode="auto">
              <a:xfrm>
                <a:off x="1043786" y="3980471"/>
                <a:ext cx="342491" cy="535709"/>
              </a:xfrm>
              <a:prstGeom prst="ellipse">
                <a:avLst/>
              </a:prstGeom>
              <a:solidFill>
                <a:schemeClr val="bg1"/>
              </a:solidFill>
              <a:ln w="9525" cap="flat" cmpd="sng" algn="ctr">
                <a:noFill/>
                <a:prstDash val="solid"/>
                <a:miter lim="800000"/>
                <a:headEnd type="none" w="med" len="med"/>
                <a:tailEnd type="none" w="med" len="med"/>
              </a:ln>
              <a:effectLst>
                <a:innerShdw dist="190500" dir="11340000">
                  <a:srgbClr val="E59F08"/>
                </a:inn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fontAlgn="base">
                  <a:spcBef>
                    <a:spcPct val="0"/>
                  </a:spcBef>
                  <a:spcAft>
                    <a:spcPct val="0"/>
                  </a:spcAft>
                </a:pPr>
                <a:endParaRPr lang="en-US" sz="2400" dirty="0">
                  <a:latin typeface="Tahoma" charset="0"/>
                  <a:ea typeface="ＭＳ Ｐゴシック" charset="0"/>
                </a:endParaRPr>
              </a:p>
            </p:txBody>
          </p:sp>
          <p:sp>
            <p:nvSpPr>
              <p:cNvPr id="26" name="Oval 25">
                <a:extLst>
                  <a:ext uri="{FF2B5EF4-FFF2-40B4-BE49-F238E27FC236}">
                    <a16:creationId xmlns:a16="http://schemas.microsoft.com/office/drawing/2014/main" id="{F5202836-CD4A-4B89-9763-E8585C2B84AD}"/>
                  </a:ext>
                </a:extLst>
              </p:cNvPr>
              <p:cNvSpPr/>
              <p:nvPr/>
            </p:nvSpPr>
            <p:spPr bwMode="auto">
              <a:xfrm>
                <a:off x="654031" y="4664855"/>
                <a:ext cx="298037" cy="374073"/>
              </a:xfrm>
              <a:prstGeom prst="ellipse">
                <a:avLst/>
              </a:prstGeom>
              <a:solidFill>
                <a:schemeClr val="bg1"/>
              </a:solidFill>
              <a:ln w="9525" cap="flat" cmpd="sng" algn="ctr">
                <a:noFill/>
                <a:prstDash val="solid"/>
                <a:miter lim="800000"/>
                <a:headEnd type="none" w="med" len="med"/>
                <a:tailEnd type="none" w="med" len="med"/>
              </a:ln>
              <a:effectLst>
                <a:innerShdw dist="190500" dir="11340000">
                  <a:srgbClr val="E59F08"/>
                </a:inn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fontAlgn="base">
                  <a:spcBef>
                    <a:spcPct val="0"/>
                  </a:spcBef>
                  <a:spcAft>
                    <a:spcPct val="0"/>
                  </a:spcAft>
                </a:pPr>
                <a:endParaRPr lang="en-US" sz="2400" dirty="0">
                  <a:latin typeface="Tahoma" charset="0"/>
                  <a:ea typeface="ＭＳ Ｐゴシック" charset="0"/>
                </a:endParaRPr>
              </a:p>
            </p:txBody>
          </p:sp>
        </p:grpSp>
        <p:sp>
          <p:nvSpPr>
            <p:cNvPr id="21" name="Oval 20">
              <a:extLst>
                <a:ext uri="{FF2B5EF4-FFF2-40B4-BE49-F238E27FC236}">
                  <a16:creationId xmlns:a16="http://schemas.microsoft.com/office/drawing/2014/main" id="{5EC00E6E-ACC0-493B-84B0-DF18A36053A5}"/>
                </a:ext>
              </a:extLst>
            </p:cNvPr>
            <p:cNvSpPr/>
            <p:nvPr/>
          </p:nvSpPr>
          <p:spPr bwMode="auto">
            <a:xfrm>
              <a:off x="909961" y="3650102"/>
              <a:ext cx="298037" cy="374073"/>
            </a:xfrm>
            <a:prstGeom prst="ellipse">
              <a:avLst/>
            </a:prstGeom>
            <a:solidFill>
              <a:schemeClr val="bg1"/>
            </a:solidFill>
            <a:ln w="9525" cap="flat" cmpd="sng" algn="ctr">
              <a:noFill/>
              <a:prstDash val="solid"/>
              <a:miter lim="800000"/>
              <a:headEnd type="none" w="med" len="med"/>
              <a:tailEnd type="none" w="med" len="med"/>
            </a:ln>
            <a:effectLst>
              <a:innerShdw dist="190500" dir="11340000">
                <a:srgbClr val="E59F08"/>
              </a:inn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fontAlgn="base">
                <a:spcBef>
                  <a:spcPct val="0"/>
                </a:spcBef>
                <a:spcAft>
                  <a:spcPct val="0"/>
                </a:spcAft>
              </a:pPr>
              <a:endParaRPr lang="en-US" sz="2400" dirty="0">
                <a:latin typeface="Tahoma" charset="0"/>
                <a:ea typeface="ＭＳ Ｐゴシック" charset="0"/>
              </a:endParaRPr>
            </a:p>
          </p:txBody>
        </p:sp>
      </p:grpSp>
      <p:grpSp>
        <p:nvGrpSpPr>
          <p:cNvPr id="27" name="Group 26">
            <a:extLst>
              <a:ext uri="{FF2B5EF4-FFF2-40B4-BE49-F238E27FC236}">
                <a16:creationId xmlns:a16="http://schemas.microsoft.com/office/drawing/2014/main" id="{6A3CB99E-D5C1-438D-B839-4A94D5AC8828}"/>
              </a:ext>
            </a:extLst>
          </p:cNvPr>
          <p:cNvGrpSpPr/>
          <p:nvPr/>
        </p:nvGrpSpPr>
        <p:grpSpPr>
          <a:xfrm>
            <a:off x="3327736" y="3362955"/>
            <a:ext cx="1884024" cy="2826335"/>
            <a:chOff x="605688" y="2948194"/>
            <a:chExt cx="1770413" cy="2826335"/>
          </a:xfrm>
        </p:grpSpPr>
        <p:grpSp>
          <p:nvGrpSpPr>
            <p:cNvPr id="28" name="Group 27">
              <a:extLst>
                <a:ext uri="{FF2B5EF4-FFF2-40B4-BE49-F238E27FC236}">
                  <a16:creationId xmlns:a16="http://schemas.microsoft.com/office/drawing/2014/main" id="{0A6F6D29-1BCC-43CB-9B3C-E77638ADAE59}"/>
                </a:ext>
              </a:extLst>
            </p:cNvPr>
            <p:cNvGrpSpPr/>
            <p:nvPr/>
          </p:nvGrpSpPr>
          <p:grpSpPr>
            <a:xfrm>
              <a:off x="605688" y="2948194"/>
              <a:ext cx="1770413" cy="2826335"/>
              <a:chOff x="302709" y="2868375"/>
              <a:chExt cx="1770413" cy="2826335"/>
            </a:xfrm>
          </p:grpSpPr>
          <p:sp>
            <p:nvSpPr>
              <p:cNvPr id="30" name="Rectangle 38">
                <a:extLst>
                  <a:ext uri="{FF2B5EF4-FFF2-40B4-BE49-F238E27FC236}">
                    <a16:creationId xmlns:a16="http://schemas.microsoft.com/office/drawing/2014/main" id="{79289A18-850B-4041-935F-75C0FBABE274}"/>
                  </a:ext>
                </a:extLst>
              </p:cNvPr>
              <p:cNvSpPr/>
              <p:nvPr/>
            </p:nvSpPr>
            <p:spPr bwMode="auto">
              <a:xfrm>
                <a:off x="302709" y="2868375"/>
                <a:ext cx="1554157" cy="2826335"/>
              </a:xfrm>
              <a:custGeom>
                <a:avLst/>
                <a:gdLst>
                  <a:gd name="connsiteX0" fmla="*/ 0 w 1456220"/>
                  <a:gd name="connsiteY0" fmla="*/ 0 h 2189019"/>
                  <a:gd name="connsiteX1" fmla="*/ 1456220 w 1456220"/>
                  <a:gd name="connsiteY1" fmla="*/ 0 h 2189019"/>
                  <a:gd name="connsiteX2" fmla="*/ 1456220 w 1456220"/>
                  <a:gd name="connsiteY2" fmla="*/ 2189019 h 2189019"/>
                  <a:gd name="connsiteX3" fmla="*/ 0 w 1456220"/>
                  <a:gd name="connsiteY3" fmla="*/ 2189019 h 2189019"/>
                  <a:gd name="connsiteX4" fmla="*/ 0 w 1456220"/>
                  <a:gd name="connsiteY4" fmla="*/ 0 h 2189019"/>
                  <a:gd name="connsiteX0" fmla="*/ 0 w 1456220"/>
                  <a:gd name="connsiteY0" fmla="*/ 0 h 2189019"/>
                  <a:gd name="connsiteX1" fmla="*/ 1456220 w 1456220"/>
                  <a:gd name="connsiteY1" fmla="*/ 0 h 2189019"/>
                  <a:gd name="connsiteX2" fmla="*/ 1456220 w 1456220"/>
                  <a:gd name="connsiteY2" fmla="*/ 2189019 h 2189019"/>
                  <a:gd name="connsiteX3" fmla="*/ 193964 w 1456220"/>
                  <a:gd name="connsiteY3" fmla="*/ 2096656 h 2189019"/>
                  <a:gd name="connsiteX4" fmla="*/ 0 w 1456220"/>
                  <a:gd name="connsiteY4" fmla="*/ 0 h 2189019"/>
                  <a:gd name="connsiteX0" fmla="*/ 0 w 1317675"/>
                  <a:gd name="connsiteY0" fmla="*/ 175491 h 2189019"/>
                  <a:gd name="connsiteX1" fmla="*/ 1317675 w 1317675"/>
                  <a:gd name="connsiteY1" fmla="*/ 0 h 2189019"/>
                  <a:gd name="connsiteX2" fmla="*/ 1317675 w 1317675"/>
                  <a:gd name="connsiteY2" fmla="*/ 2189019 h 2189019"/>
                  <a:gd name="connsiteX3" fmla="*/ 55419 w 1317675"/>
                  <a:gd name="connsiteY3" fmla="*/ 2096656 h 2189019"/>
                  <a:gd name="connsiteX4" fmla="*/ 0 w 1317675"/>
                  <a:gd name="connsiteY4" fmla="*/ 175491 h 2189019"/>
                  <a:gd name="connsiteX0" fmla="*/ 0 w 1317675"/>
                  <a:gd name="connsiteY0" fmla="*/ 175491 h 2189019"/>
                  <a:gd name="connsiteX1" fmla="*/ 1317675 w 1317675"/>
                  <a:gd name="connsiteY1" fmla="*/ 0 h 2189019"/>
                  <a:gd name="connsiteX2" fmla="*/ 1317675 w 1317675"/>
                  <a:gd name="connsiteY2" fmla="*/ 2189019 h 2189019"/>
                  <a:gd name="connsiteX3" fmla="*/ 55419 w 1317675"/>
                  <a:gd name="connsiteY3" fmla="*/ 1985820 h 2189019"/>
                  <a:gd name="connsiteX4" fmla="*/ 0 w 1317675"/>
                  <a:gd name="connsiteY4" fmla="*/ 175491 h 2189019"/>
                  <a:gd name="connsiteX0" fmla="*/ 0 w 1317675"/>
                  <a:gd name="connsiteY0" fmla="*/ 175491 h 2189019"/>
                  <a:gd name="connsiteX1" fmla="*/ 1317675 w 1317675"/>
                  <a:gd name="connsiteY1" fmla="*/ 0 h 2189019"/>
                  <a:gd name="connsiteX2" fmla="*/ 1317675 w 1317675"/>
                  <a:gd name="connsiteY2" fmla="*/ 2189019 h 2189019"/>
                  <a:gd name="connsiteX3" fmla="*/ 55419 w 1317675"/>
                  <a:gd name="connsiteY3" fmla="*/ 1985820 h 2189019"/>
                  <a:gd name="connsiteX4" fmla="*/ 0 w 1317675"/>
                  <a:gd name="connsiteY4" fmla="*/ 175491 h 2189019"/>
                  <a:gd name="connsiteX0" fmla="*/ 0 w 1317675"/>
                  <a:gd name="connsiteY0" fmla="*/ 175491 h 2189019"/>
                  <a:gd name="connsiteX1" fmla="*/ 1317675 w 1317675"/>
                  <a:gd name="connsiteY1" fmla="*/ 0 h 2189019"/>
                  <a:gd name="connsiteX2" fmla="*/ 1317675 w 1317675"/>
                  <a:gd name="connsiteY2" fmla="*/ 2189019 h 2189019"/>
                  <a:gd name="connsiteX3" fmla="*/ 55419 w 1317675"/>
                  <a:gd name="connsiteY3" fmla="*/ 1985820 h 2189019"/>
                  <a:gd name="connsiteX4" fmla="*/ 0 w 1317675"/>
                  <a:gd name="connsiteY4" fmla="*/ 175491 h 2189019"/>
                  <a:gd name="connsiteX0" fmla="*/ 0 w 1317675"/>
                  <a:gd name="connsiteY0" fmla="*/ 175491 h 2189019"/>
                  <a:gd name="connsiteX1" fmla="*/ 1317675 w 1317675"/>
                  <a:gd name="connsiteY1" fmla="*/ 0 h 2189019"/>
                  <a:gd name="connsiteX2" fmla="*/ 1317675 w 1317675"/>
                  <a:gd name="connsiteY2" fmla="*/ 2189019 h 2189019"/>
                  <a:gd name="connsiteX3" fmla="*/ 55419 w 1317675"/>
                  <a:gd name="connsiteY3" fmla="*/ 1985820 h 2189019"/>
                  <a:gd name="connsiteX4" fmla="*/ 0 w 1317675"/>
                  <a:gd name="connsiteY4" fmla="*/ 175491 h 2189019"/>
                  <a:gd name="connsiteX0" fmla="*/ 0 w 1317675"/>
                  <a:gd name="connsiteY0" fmla="*/ 190716 h 2204244"/>
                  <a:gd name="connsiteX1" fmla="*/ 1317675 w 1317675"/>
                  <a:gd name="connsiteY1" fmla="*/ 15225 h 2204244"/>
                  <a:gd name="connsiteX2" fmla="*/ 1317675 w 1317675"/>
                  <a:gd name="connsiteY2" fmla="*/ 2204244 h 2204244"/>
                  <a:gd name="connsiteX3" fmla="*/ 55419 w 1317675"/>
                  <a:gd name="connsiteY3" fmla="*/ 2001045 h 2204244"/>
                  <a:gd name="connsiteX4" fmla="*/ 0 w 1317675"/>
                  <a:gd name="connsiteY4" fmla="*/ 190716 h 2204244"/>
                  <a:gd name="connsiteX0" fmla="*/ 0 w 1317675"/>
                  <a:gd name="connsiteY0" fmla="*/ 206969 h 2220497"/>
                  <a:gd name="connsiteX1" fmla="*/ 1317675 w 1317675"/>
                  <a:gd name="connsiteY1" fmla="*/ 31478 h 2220497"/>
                  <a:gd name="connsiteX2" fmla="*/ 1317675 w 1317675"/>
                  <a:gd name="connsiteY2" fmla="*/ 2220497 h 2220497"/>
                  <a:gd name="connsiteX3" fmla="*/ 55419 w 1317675"/>
                  <a:gd name="connsiteY3" fmla="*/ 2017298 h 2220497"/>
                  <a:gd name="connsiteX4" fmla="*/ 0 w 1317675"/>
                  <a:gd name="connsiteY4" fmla="*/ 206969 h 2220497"/>
                  <a:gd name="connsiteX0" fmla="*/ 0 w 1420301"/>
                  <a:gd name="connsiteY0" fmla="*/ 206969 h 2220497"/>
                  <a:gd name="connsiteX1" fmla="*/ 1317675 w 1420301"/>
                  <a:gd name="connsiteY1" fmla="*/ 31478 h 2220497"/>
                  <a:gd name="connsiteX2" fmla="*/ 1317675 w 1420301"/>
                  <a:gd name="connsiteY2" fmla="*/ 2220497 h 2220497"/>
                  <a:gd name="connsiteX3" fmla="*/ 55419 w 1420301"/>
                  <a:gd name="connsiteY3" fmla="*/ 2017298 h 2220497"/>
                  <a:gd name="connsiteX4" fmla="*/ 0 w 1420301"/>
                  <a:gd name="connsiteY4" fmla="*/ 206969 h 2220497"/>
                  <a:gd name="connsiteX0" fmla="*/ 0 w 1420301"/>
                  <a:gd name="connsiteY0" fmla="*/ 206969 h 2220497"/>
                  <a:gd name="connsiteX1" fmla="*/ 1317675 w 1420301"/>
                  <a:gd name="connsiteY1" fmla="*/ 31478 h 2220497"/>
                  <a:gd name="connsiteX2" fmla="*/ 1317675 w 1420301"/>
                  <a:gd name="connsiteY2" fmla="*/ 2220497 h 2220497"/>
                  <a:gd name="connsiteX3" fmla="*/ 55419 w 1420301"/>
                  <a:gd name="connsiteY3" fmla="*/ 2017298 h 2220497"/>
                  <a:gd name="connsiteX4" fmla="*/ 0 w 1420301"/>
                  <a:gd name="connsiteY4" fmla="*/ 206969 h 2220497"/>
                  <a:gd name="connsiteX0" fmla="*/ 0 w 1420301"/>
                  <a:gd name="connsiteY0" fmla="*/ 206969 h 2220497"/>
                  <a:gd name="connsiteX1" fmla="*/ 1317675 w 1420301"/>
                  <a:gd name="connsiteY1" fmla="*/ 31478 h 2220497"/>
                  <a:gd name="connsiteX2" fmla="*/ 1317675 w 1420301"/>
                  <a:gd name="connsiteY2" fmla="*/ 2220497 h 2220497"/>
                  <a:gd name="connsiteX3" fmla="*/ 55419 w 1420301"/>
                  <a:gd name="connsiteY3" fmla="*/ 2017298 h 2220497"/>
                  <a:gd name="connsiteX4" fmla="*/ 0 w 1420301"/>
                  <a:gd name="connsiteY4" fmla="*/ 206969 h 2220497"/>
                  <a:gd name="connsiteX0" fmla="*/ 27708 w 1364882"/>
                  <a:gd name="connsiteY0" fmla="*/ 264069 h 2212942"/>
                  <a:gd name="connsiteX1" fmla="*/ 1262256 w 1364882"/>
                  <a:gd name="connsiteY1" fmla="*/ 23923 h 2212942"/>
                  <a:gd name="connsiteX2" fmla="*/ 1262256 w 1364882"/>
                  <a:gd name="connsiteY2" fmla="*/ 2212942 h 2212942"/>
                  <a:gd name="connsiteX3" fmla="*/ 0 w 1364882"/>
                  <a:gd name="connsiteY3" fmla="*/ 2009743 h 2212942"/>
                  <a:gd name="connsiteX4" fmla="*/ 27708 w 1364882"/>
                  <a:gd name="connsiteY4" fmla="*/ 264069 h 2212942"/>
                  <a:gd name="connsiteX0" fmla="*/ 27708 w 1364882"/>
                  <a:gd name="connsiteY0" fmla="*/ 268560 h 2217433"/>
                  <a:gd name="connsiteX1" fmla="*/ 1262256 w 1364882"/>
                  <a:gd name="connsiteY1" fmla="*/ 28414 h 2217433"/>
                  <a:gd name="connsiteX2" fmla="*/ 1262256 w 1364882"/>
                  <a:gd name="connsiteY2" fmla="*/ 2217433 h 2217433"/>
                  <a:gd name="connsiteX3" fmla="*/ 0 w 1364882"/>
                  <a:gd name="connsiteY3" fmla="*/ 2014234 h 2217433"/>
                  <a:gd name="connsiteX4" fmla="*/ 27708 w 1364882"/>
                  <a:gd name="connsiteY4" fmla="*/ 268560 h 2217433"/>
                  <a:gd name="connsiteX0" fmla="*/ 27708 w 1364882"/>
                  <a:gd name="connsiteY0" fmla="*/ 268560 h 2217433"/>
                  <a:gd name="connsiteX1" fmla="*/ 1262256 w 1364882"/>
                  <a:gd name="connsiteY1" fmla="*/ 28414 h 2217433"/>
                  <a:gd name="connsiteX2" fmla="*/ 1262256 w 1364882"/>
                  <a:gd name="connsiteY2" fmla="*/ 2217433 h 2217433"/>
                  <a:gd name="connsiteX3" fmla="*/ 0 w 1364882"/>
                  <a:gd name="connsiteY3" fmla="*/ 2014234 h 2217433"/>
                  <a:gd name="connsiteX4" fmla="*/ 27708 w 1364882"/>
                  <a:gd name="connsiteY4" fmla="*/ 268560 h 2217433"/>
                  <a:gd name="connsiteX0" fmla="*/ 36945 w 1364882"/>
                  <a:gd name="connsiteY0" fmla="*/ 268560 h 2217433"/>
                  <a:gd name="connsiteX1" fmla="*/ 1262256 w 1364882"/>
                  <a:gd name="connsiteY1" fmla="*/ 28414 h 2217433"/>
                  <a:gd name="connsiteX2" fmla="*/ 1262256 w 1364882"/>
                  <a:gd name="connsiteY2" fmla="*/ 2217433 h 2217433"/>
                  <a:gd name="connsiteX3" fmla="*/ 0 w 1364882"/>
                  <a:gd name="connsiteY3" fmla="*/ 2014234 h 2217433"/>
                  <a:gd name="connsiteX4" fmla="*/ 36945 w 1364882"/>
                  <a:gd name="connsiteY4" fmla="*/ 268560 h 2217433"/>
                  <a:gd name="connsiteX0" fmla="*/ 78250 w 1406187"/>
                  <a:gd name="connsiteY0" fmla="*/ 268560 h 2217433"/>
                  <a:gd name="connsiteX1" fmla="*/ 1303561 w 1406187"/>
                  <a:gd name="connsiteY1" fmla="*/ 28414 h 2217433"/>
                  <a:gd name="connsiteX2" fmla="*/ 1303561 w 1406187"/>
                  <a:gd name="connsiteY2" fmla="*/ 2217433 h 2217433"/>
                  <a:gd name="connsiteX3" fmla="*/ 41305 w 1406187"/>
                  <a:gd name="connsiteY3" fmla="*/ 2014234 h 2217433"/>
                  <a:gd name="connsiteX4" fmla="*/ 78250 w 1406187"/>
                  <a:gd name="connsiteY4" fmla="*/ 268560 h 2217433"/>
                  <a:gd name="connsiteX0" fmla="*/ 123675 w 1451612"/>
                  <a:gd name="connsiteY0" fmla="*/ 268560 h 2217433"/>
                  <a:gd name="connsiteX1" fmla="*/ 1348986 w 1451612"/>
                  <a:gd name="connsiteY1" fmla="*/ 28414 h 2217433"/>
                  <a:gd name="connsiteX2" fmla="*/ 1348986 w 1451612"/>
                  <a:gd name="connsiteY2" fmla="*/ 2217433 h 2217433"/>
                  <a:gd name="connsiteX3" fmla="*/ 86730 w 1451612"/>
                  <a:gd name="connsiteY3" fmla="*/ 2014234 h 2217433"/>
                  <a:gd name="connsiteX4" fmla="*/ 123675 w 1451612"/>
                  <a:gd name="connsiteY4" fmla="*/ 268560 h 2217433"/>
                  <a:gd name="connsiteX0" fmla="*/ 123675 w 1451612"/>
                  <a:gd name="connsiteY0" fmla="*/ 268560 h 2217433"/>
                  <a:gd name="connsiteX1" fmla="*/ 1348986 w 1451612"/>
                  <a:gd name="connsiteY1" fmla="*/ 28414 h 2217433"/>
                  <a:gd name="connsiteX2" fmla="*/ 1348986 w 1451612"/>
                  <a:gd name="connsiteY2" fmla="*/ 2217433 h 2217433"/>
                  <a:gd name="connsiteX3" fmla="*/ 86730 w 1451612"/>
                  <a:gd name="connsiteY3" fmla="*/ 2014234 h 2217433"/>
                  <a:gd name="connsiteX4" fmla="*/ 123675 w 1451612"/>
                  <a:gd name="connsiteY4" fmla="*/ 268560 h 2217433"/>
                  <a:gd name="connsiteX0" fmla="*/ 123675 w 1451612"/>
                  <a:gd name="connsiteY0" fmla="*/ 268560 h 2217433"/>
                  <a:gd name="connsiteX1" fmla="*/ 1348986 w 1451612"/>
                  <a:gd name="connsiteY1" fmla="*/ 28414 h 2217433"/>
                  <a:gd name="connsiteX2" fmla="*/ 1348986 w 1451612"/>
                  <a:gd name="connsiteY2" fmla="*/ 2217433 h 2217433"/>
                  <a:gd name="connsiteX3" fmla="*/ 86730 w 1451612"/>
                  <a:gd name="connsiteY3" fmla="*/ 2014234 h 2217433"/>
                  <a:gd name="connsiteX4" fmla="*/ 123675 w 1451612"/>
                  <a:gd name="connsiteY4" fmla="*/ 268560 h 2217433"/>
                  <a:gd name="connsiteX0" fmla="*/ 123675 w 1470921"/>
                  <a:gd name="connsiteY0" fmla="*/ 268560 h 2217433"/>
                  <a:gd name="connsiteX1" fmla="*/ 1348986 w 1470921"/>
                  <a:gd name="connsiteY1" fmla="*/ 28414 h 2217433"/>
                  <a:gd name="connsiteX2" fmla="*/ 1348986 w 1470921"/>
                  <a:gd name="connsiteY2" fmla="*/ 2217433 h 2217433"/>
                  <a:gd name="connsiteX3" fmla="*/ 86730 w 1470921"/>
                  <a:gd name="connsiteY3" fmla="*/ 2014234 h 2217433"/>
                  <a:gd name="connsiteX4" fmla="*/ 123675 w 1470921"/>
                  <a:gd name="connsiteY4" fmla="*/ 268560 h 2217433"/>
                  <a:gd name="connsiteX0" fmla="*/ 52718 w 1399964"/>
                  <a:gd name="connsiteY0" fmla="*/ 268560 h 2217433"/>
                  <a:gd name="connsiteX1" fmla="*/ 1278029 w 1399964"/>
                  <a:gd name="connsiteY1" fmla="*/ 28414 h 2217433"/>
                  <a:gd name="connsiteX2" fmla="*/ 1278029 w 1399964"/>
                  <a:gd name="connsiteY2" fmla="*/ 2217433 h 2217433"/>
                  <a:gd name="connsiteX3" fmla="*/ 15773 w 1399964"/>
                  <a:gd name="connsiteY3" fmla="*/ 2014234 h 2217433"/>
                  <a:gd name="connsiteX4" fmla="*/ 52718 w 1399964"/>
                  <a:gd name="connsiteY4" fmla="*/ 268560 h 2217433"/>
                  <a:gd name="connsiteX0" fmla="*/ 52718 w 1426453"/>
                  <a:gd name="connsiteY0" fmla="*/ 656445 h 2605318"/>
                  <a:gd name="connsiteX1" fmla="*/ 1316479 w 1426453"/>
                  <a:gd name="connsiteY1" fmla="*/ 9899 h 2605318"/>
                  <a:gd name="connsiteX2" fmla="*/ 1278029 w 1426453"/>
                  <a:gd name="connsiteY2" fmla="*/ 2605318 h 2605318"/>
                  <a:gd name="connsiteX3" fmla="*/ 15773 w 1426453"/>
                  <a:gd name="connsiteY3" fmla="*/ 2402119 h 2605318"/>
                  <a:gd name="connsiteX4" fmla="*/ 52718 w 1426453"/>
                  <a:gd name="connsiteY4" fmla="*/ 656445 h 2605318"/>
                  <a:gd name="connsiteX0" fmla="*/ 52718 w 1426453"/>
                  <a:gd name="connsiteY0" fmla="*/ 646546 h 2595419"/>
                  <a:gd name="connsiteX1" fmla="*/ 1316479 w 1426453"/>
                  <a:gd name="connsiteY1" fmla="*/ 0 h 2595419"/>
                  <a:gd name="connsiteX2" fmla="*/ 1278029 w 1426453"/>
                  <a:gd name="connsiteY2" fmla="*/ 2595419 h 2595419"/>
                  <a:gd name="connsiteX3" fmla="*/ 15773 w 1426453"/>
                  <a:gd name="connsiteY3" fmla="*/ 2392220 h 2595419"/>
                  <a:gd name="connsiteX4" fmla="*/ 52718 w 1426453"/>
                  <a:gd name="connsiteY4" fmla="*/ 646546 h 2595419"/>
                  <a:gd name="connsiteX0" fmla="*/ 0 w 1373735"/>
                  <a:gd name="connsiteY0" fmla="*/ 646546 h 2595419"/>
                  <a:gd name="connsiteX1" fmla="*/ 1263761 w 1373735"/>
                  <a:gd name="connsiteY1" fmla="*/ 0 h 2595419"/>
                  <a:gd name="connsiteX2" fmla="*/ 1225311 w 1373735"/>
                  <a:gd name="connsiteY2" fmla="*/ 2595419 h 2595419"/>
                  <a:gd name="connsiteX3" fmla="*/ 55334 w 1373735"/>
                  <a:gd name="connsiteY3" fmla="*/ 2253674 h 2595419"/>
                  <a:gd name="connsiteX4" fmla="*/ 0 w 1373735"/>
                  <a:gd name="connsiteY4" fmla="*/ 646546 h 2595419"/>
                  <a:gd name="connsiteX0" fmla="*/ 0 w 1373735"/>
                  <a:gd name="connsiteY0" fmla="*/ 646546 h 2595419"/>
                  <a:gd name="connsiteX1" fmla="*/ 1263761 w 1373735"/>
                  <a:gd name="connsiteY1" fmla="*/ 0 h 2595419"/>
                  <a:gd name="connsiteX2" fmla="*/ 1225311 w 1373735"/>
                  <a:gd name="connsiteY2" fmla="*/ 2595419 h 2595419"/>
                  <a:gd name="connsiteX3" fmla="*/ 162992 w 1373735"/>
                  <a:gd name="connsiteY3" fmla="*/ 2309093 h 2595419"/>
                  <a:gd name="connsiteX4" fmla="*/ 0 w 1373735"/>
                  <a:gd name="connsiteY4" fmla="*/ 646546 h 2595419"/>
                  <a:gd name="connsiteX0" fmla="*/ 0 w 1385696"/>
                  <a:gd name="connsiteY0" fmla="*/ 646546 h 2798619"/>
                  <a:gd name="connsiteX1" fmla="*/ 1263761 w 1385696"/>
                  <a:gd name="connsiteY1" fmla="*/ 0 h 2798619"/>
                  <a:gd name="connsiteX2" fmla="*/ 1263761 w 1385696"/>
                  <a:gd name="connsiteY2" fmla="*/ 2798619 h 2798619"/>
                  <a:gd name="connsiteX3" fmla="*/ 162992 w 1385696"/>
                  <a:gd name="connsiteY3" fmla="*/ 2309093 h 2798619"/>
                  <a:gd name="connsiteX4" fmla="*/ 0 w 1385696"/>
                  <a:gd name="connsiteY4" fmla="*/ 646546 h 2798619"/>
                  <a:gd name="connsiteX0" fmla="*/ 0 w 1385696"/>
                  <a:gd name="connsiteY0" fmla="*/ 646546 h 2798619"/>
                  <a:gd name="connsiteX1" fmla="*/ 1263761 w 1385696"/>
                  <a:gd name="connsiteY1" fmla="*/ 0 h 2798619"/>
                  <a:gd name="connsiteX2" fmla="*/ 1263761 w 1385696"/>
                  <a:gd name="connsiteY2" fmla="*/ 2798619 h 2798619"/>
                  <a:gd name="connsiteX3" fmla="*/ 162992 w 1385696"/>
                  <a:gd name="connsiteY3" fmla="*/ 2309093 h 2798619"/>
                  <a:gd name="connsiteX4" fmla="*/ 0 w 1385696"/>
                  <a:gd name="connsiteY4" fmla="*/ 646546 h 2798619"/>
                  <a:gd name="connsiteX0" fmla="*/ 0 w 1385696"/>
                  <a:gd name="connsiteY0" fmla="*/ 646546 h 2798619"/>
                  <a:gd name="connsiteX1" fmla="*/ 1263761 w 1385696"/>
                  <a:gd name="connsiteY1" fmla="*/ 0 h 2798619"/>
                  <a:gd name="connsiteX2" fmla="*/ 1263761 w 1385696"/>
                  <a:gd name="connsiteY2" fmla="*/ 2798619 h 2798619"/>
                  <a:gd name="connsiteX3" fmla="*/ 162992 w 1385696"/>
                  <a:gd name="connsiteY3" fmla="*/ 2309093 h 2798619"/>
                  <a:gd name="connsiteX4" fmla="*/ 0 w 1385696"/>
                  <a:gd name="connsiteY4" fmla="*/ 646546 h 2798619"/>
                  <a:gd name="connsiteX0" fmla="*/ 0 w 1385696"/>
                  <a:gd name="connsiteY0" fmla="*/ 674255 h 2826328"/>
                  <a:gd name="connsiteX1" fmla="*/ 1263761 w 1385696"/>
                  <a:gd name="connsiteY1" fmla="*/ 0 h 2826328"/>
                  <a:gd name="connsiteX2" fmla="*/ 1263761 w 1385696"/>
                  <a:gd name="connsiteY2" fmla="*/ 2826328 h 2826328"/>
                  <a:gd name="connsiteX3" fmla="*/ 162992 w 1385696"/>
                  <a:gd name="connsiteY3" fmla="*/ 2336802 h 2826328"/>
                  <a:gd name="connsiteX4" fmla="*/ 0 w 1385696"/>
                  <a:gd name="connsiteY4" fmla="*/ 674255 h 2826328"/>
                  <a:gd name="connsiteX0" fmla="*/ 0 w 1385696"/>
                  <a:gd name="connsiteY0" fmla="*/ 674255 h 2826328"/>
                  <a:gd name="connsiteX1" fmla="*/ 1263761 w 1385696"/>
                  <a:gd name="connsiteY1" fmla="*/ 0 h 2826328"/>
                  <a:gd name="connsiteX2" fmla="*/ 1263761 w 1385696"/>
                  <a:gd name="connsiteY2" fmla="*/ 2826328 h 2826328"/>
                  <a:gd name="connsiteX3" fmla="*/ 162992 w 1385696"/>
                  <a:gd name="connsiteY3" fmla="*/ 2336802 h 2826328"/>
                  <a:gd name="connsiteX4" fmla="*/ 0 w 1385696"/>
                  <a:gd name="connsiteY4" fmla="*/ 674255 h 2826328"/>
                  <a:gd name="connsiteX0" fmla="*/ 0 w 1385696"/>
                  <a:gd name="connsiteY0" fmla="*/ 674255 h 2826328"/>
                  <a:gd name="connsiteX1" fmla="*/ 1263761 w 1385696"/>
                  <a:gd name="connsiteY1" fmla="*/ 0 h 2826328"/>
                  <a:gd name="connsiteX2" fmla="*/ 1263761 w 1385696"/>
                  <a:gd name="connsiteY2" fmla="*/ 2826328 h 2826328"/>
                  <a:gd name="connsiteX3" fmla="*/ 162992 w 1385696"/>
                  <a:gd name="connsiteY3" fmla="*/ 2336802 h 2826328"/>
                  <a:gd name="connsiteX4" fmla="*/ 0 w 1385696"/>
                  <a:gd name="connsiteY4" fmla="*/ 674255 h 2826328"/>
                  <a:gd name="connsiteX0" fmla="*/ 0 w 1385696"/>
                  <a:gd name="connsiteY0" fmla="*/ 674255 h 2826328"/>
                  <a:gd name="connsiteX1" fmla="*/ 1263761 w 1385696"/>
                  <a:gd name="connsiteY1" fmla="*/ 0 h 2826328"/>
                  <a:gd name="connsiteX2" fmla="*/ 1263761 w 1385696"/>
                  <a:gd name="connsiteY2" fmla="*/ 2826328 h 2826328"/>
                  <a:gd name="connsiteX3" fmla="*/ 162992 w 1385696"/>
                  <a:gd name="connsiteY3" fmla="*/ 2336802 h 2826328"/>
                  <a:gd name="connsiteX4" fmla="*/ 0 w 1385696"/>
                  <a:gd name="connsiteY4" fmla="*/ 674255 h 2826328"/>
                  <a:gd name="connsiteX0" fmla="*/ 0 w 1385696"/>
                  <a:gd name="connsiteY0" fmla="*/ 674255 h 2826328"/>
                  <a:gd name="connsiteX1" fmla="*/ 1263761 w 1385696"/>
                  <a:gd name="connsiteY1" fmla="*/ 0 h 2826328"/>
                  <a:gd name="connsiteX2" fmla="*/ 1263761 w 1385696"/>
                  <a:gd name="connsiteY2" fmla="*/ 2826328 h 2826328"/>
                  <a:gd name="connsiteX3" fmla="*/ 162992 w 1385696"/>
                  <a:gd name="connsiteY3" fmla="*/ 2336802 h 2826328"/>
                  <a:gd name="connsiteX4" fmla="*/ 0 w 1385696"/>
                  <a:gd name="connsiteY4" fmla="*/ 674255 h 2826328"/>
                  <a:gd name="connsiteX0" fmla="*/ 0 w 1385696"/>
                  <a:gd name="connsiteY0" fmla="*/ 674255 h 2826328"/>
                  <a:gd name="connsiteX1" fmla="*/ 1263761 w 1385696"/>
                  <a:gd name="connsiteY1" fmla="*/ 0 h 2826328"/>
                  <a:gd name="connsiteX2" fmla="*/ 1263761 w 1385696"/>
                  <a:gd name="connsiteY2" fmla="*/ 2826328 h 2826328"/>
                  <a:gd name="connsiteX3" fmla="*/ 162992 w 1385696"/>
                  <a:gd name="connsiteY3" fmla="*/ 2336802 h 2826328"/>
                  <a:gd name="connsiteX4" fmla="*/ 0 w 1385696"/>
                  <a:gd name="connsiteY4" fmla="*/ 674255 h 2826328"/>
                  <a:gd name="connsiteX0" fmla="*/ 0 w 1339557"/>
                  <a:gd name="connsiteY0" fmla="*/ 692728 h 2826328"/>
                  <a:gd name="connsiteX1" fmla="*/ 1217622 w 1339557"/>
                  <a:gd name="connsiteY1" fmla="*/ 0 h 2826328"/>
                  <a:gd name="connsiteX2" fmla="*/ 1217622 w 1339557"/>
                  <a:gd name="connsiteY2" fmla="*/ 2826328 h 2826328"/>
                  <a:gd name="connsiteX3" fmla="*/ 116853 w 1339557"/>
                  <a:gd name="connsiteY3" fmla="*/ 2336802 h 2826328"/>
                  <a:gd name="connsiteX4" fmla="*/ 0 w 1339557"/>
                  <a:gd name="connsiteY4" fmla="*/ 692728 h 2826328"/>
                  <a:gd name="connsiteX0" fmla="*/ 0 w 1339557"/>
                  <a:gd name="connsiteY0" fmla="*/ 692728 h 2826328"/>
                  <a:gd name="connsiteX1" fmla="*/ 1217622 w 1339557"/>
                  <a:gd name="connsiteY1" fmla="*/ 0 h 2826328"/>
                  <a:gd name="connsiteX2" fmla="*/ 1217622 w 1339557"/>
                  <a:gd name="connsiteY2" fmla="*/ 2826328 h 2826328"/>
                  <a:gd name="connsiteX3" fmla="*/ 116853 w 1339557"/>
                  <a:gd name="connsiteY3" fmla="*/ 2336802 h 2826328"/>
                  <a:gd name="connsiteX4" fmla="*/ 0 w 1339557"/>
                  <a:gd name="connsiteY4" fmla="*/ 692728 h 2826328"/>
                  <a:gd name="connsiteX0" fmla="*/ 0 w 1339557"/>
                  <a:gd name="connsiteY0" fmla="*/ 692728 h 2826328"/>
                  <a:gd name="connsiteX1" fmla="*/ 1217622 w 1339557"/>
                  <a:gd name="connsiteY1" fmla="*/ 0 h 2826328"/>
                  <a:gd name="connsiteX2" fmla="*/ 1217622 w 1339557"/>
                  <a:gd name="connsiteY2" fmla="*/ 2826328 h 2826328"/>
                  <a:gd name="connsiteX3" fmla="*/ 116853 w 1339557"/>
                  <a:gd name="connsiteY3" fmla="*/ 2336802 h 2826328"/>
                  <a:gd name="connsiteX4" fmla="*/ 0 w 1339557"/>
                  <a:gd name="connsiteY4" fmla="*/ 692728 h 2826328"/>
                  <a:gd name="connsiteX0" fmla="*/ 0 w 1290508"/>
                  <a:gd name="connsiteY0" fmla="*/ 692728 h 2826328"/>
                  <a:gd name="connsiteX1" fmla="*/ 1217622 w 1290508"/>
                  <a:gd name="connsiteY1" fmla="*/ 0 h 2826328"/>
                  <a:gd name="connsiteX2" fmla="*/ 1217622 w 1290508"/>
                  <a:gd name="connsiteY2" fmla="*/ 2826328 h 2826328"/>
                  <a:gd name="connsiteX3" fmla="*/ 116853 w 1290508"/>
                  <a:gd name="connsiteY3" fmla="*/ 2336802 h 2826328"/>
                  <a:gd name="connsiteX4" fmla="*/ 0 w 1290508"/>
                  <a:gd name="connsiteY4" fmla="*/ 692728 h 2826328"/>
                  <a:gd name="connsiteX0" fmla="*/ 0 w 1290508"/>
                  <a:gd name="connsiteY0" fmla="*/ 692728 h 2826328"/>
                  <a:gd name="connsiteX1" fmla="*/ 1217622 w 1290508"/>
                  <a:gd name="connsiteY1" fmla="*/ 0 h 2826328"/>
                  <a:gd name="connsiteX2" fmla="*/ 1217622 w 1290508"/>
                  <a:gd name="connsiteY2" fmla="*/ 2826328 h 2826328"/>
                  <a:gd name="connsiteX3" fmla="*/ 116853 w 1290508"/>
                  <a:gd name="connsiteY3" fmla="*/ 2336802 h 2826328"/>
                  <a:gd name="connsiteX4" fmla="*/ 0 w 1290508"/>
                  <a:gd name="connsiteY4" fmla="*/ 692728 h 2826328"/>
                  <a:gd name="connsiteX0" fmla="*/ 0 w 1290508"/>
                  <a:gd name="connsiteY0" fmla="*/ 834503 h 2968103"/>
                  <a:gd name="connsiteX1" fmla="*/ 470586 w 1290508"/>
                  <a:gd name="connsiteY1" fmla="*/ 465049 h 2968103"/>
                  <a:gd name="connsiteX2" fmla="*/ 1217622 w 1290508"/>
                  <a:gd name="connsiteY2" fmla="*/ 141775 h 2968103"/>
                  <a:gd name="connsiteX3" fmla="*/ 1217622 w 1290508"/>
                  <a:gd name="connsiteY3" fmla="*/ 2968103 h 2968103"/>
                  <a:gd name="connsiteX4" fmla="*/ 116853 w 1290508"/>
                  <a:gd name="connsiteY4" fmla="*/ 2478577 h 2968103"/>
                  <a:gd name="connsiteX5" fmla="*/ 0 w 1290508"/>
                  <a:gd name="connsiteY5" fmla="*/ 834503 h 2968103"/>
                  <a:gd name="connsiteX0" fmla="*/ 0 w 1290508"/>
                  <a:gd name="connsiteY0" fmla="*/ 828656 h 2962256"/>
                  <a:gd name="connsiteX1" fmla="*/ 201440 w 1290508"/>
                  <a:gd name="connsiteY1" fmla="*/ 560803 h 2962256"/>
                  <a:gd name="connsiteX2" fmla="*/ 470586 w 1290508"/>
                  <a:gd name="connsiteY2" fmla="*/ 459202 h 2962256"/>
                  <a:gd name="connsiteX3" fmla="*/ 1217622 w 1290508"/>
                  <a:gd name="connsiteY3" fmla="*/ 135928 h 2962256"/>
                  <a:gd name="connsiteX4" fmla="*/ 1217622 w 1290508"/>
                  <a:gd name="connsiteY4" fmla="*/ 2962256 h 2962256"/>
                  <a:gd name="connsiteX5" fmla="*/ 116853 w 1290508"/>
                  <a:gd name="connsiteY5" fmla="*/ 2472730 h 2962256"/>
                  <a:gd name="connsiteX6" fmla="*/ 0 w 1290508"/>
                  <a:gd name="connsiteY6" fmla="*/ 828656 h 2962256"/>
                  <a:gd name="connsiteX0" fmla="*/ 0 w 1290508"/>
                  <a:gd name="connsiteY0" fmla="*/ 828656 h 2962256"/>
                  <a:gd name="connsiteX1" fmla="*/ 216820 w 1290508"/>
                  <a:gd name="connsiteY1" fmla="*/ 653167 h 2962256"/>
                  <a:gd name="connsiteX2" fmla="*/ 470586 w 1290508"/>
                  <a:gd name="connsiteY2" fmla="*/ 459202 h 2962256"/>
                  <a:gd name="connsiteX3" fmla="*/ 1217622 w 1290508"/>
                  <a:gd name="connsiteY3" fmla="*/ 135928 h 2962256"/>
                  <a:gd name="connsiteX4" fmla="*/ 1217622 w 1290508"/>
                  <a:gd name="connsiteY4" fmla="*/ 2962256 h 2962256"/>
                  <a:gd name="connsiteX5" fmla="*/ 116853 w 1290508"/>
                  <a:gd name="connsiteY5" fmla="*/ 2472730 h 2962256"/>
                  <a:gd name="connsiteX6" fmla="*/ 0 w 1290508"/>
                  <a:gd name="connsiteY6" fmla="*/ 828656 h 2962256"/>
                  <a:gd name="connsiteX0" fmla="*/ 0 w 1290508"/>
                  <a:gd name="connsiteY0" fmla="*/ 828656 h 2962256"/>
                  <a:gd name="connsiteX1" fmla="*/ 216820 w 1290508"/>
                  <a:gd name="connsiteY1" fmla="*/ 653167 h 2962256"/>
                  <a:gd name="connsiteX2" fmla="*/ 470586 w 1290508"/>
                  <a:gd name="connsiteY2" fmla="*/ 459202 h 2962256"/>
                  <a:gd name="connsiteX3" fmla="*/ 1217622 w 1290508"/>
                  <a:gd name="connsiteY3" fmla="*/ 135928 h 2962256"/>
                  <a:gd name="connsiteX4" fmla="*/ 1217622 w 1290508"/>
                  <a:gd name="connsiteY4" fmla="*/ 2962256 h 2962256"/>
                  <a:gd name="connsiteX5" fmla="*/ 116853 w 1290508"/>
                  <a:gd name="connsiteY5" fmla="*/ 2472730 h 2962256"/>
                  <a:gd name="connsiteX6" fmla="*/ 0 w 1290508"/>
                  <a:gd name="connsiteY6" fmla="*/ 828656 h 2962256"/>
                  <a:gd name="connsiteX0" fmla="*/ 0 w 1290508"/>
                  <a:gd name="connsiteY0" fmla="*/ 828656 h 2962256"/>
                  <a:gd name="connsiteX1" fmla="*/ 216820 w 1290508"/>
                  <a:gd name="connsiteY1" fmla="*/ 653167 h 2962256"/>
                  <a:gd name="connsiteX2" fmla="*/ 470586 w 1290508"/>
                  <a:gd name="connsiteY2" fmla="*/ 459202 h 2962256"/>
                  <a:gd name="connsiteX3" fmla="*/ 1217622 w 1290508"/>
                  <a:gd name="connsiteY3" fmla="*/ 135928 h 2962256"/>
                  <a:gd name="connsiteX4" fmla="*/ 1217622 w 1290508"/>
                  <a:gd name="connsiteY4" fmla="*/ 2962256 h 2962256"/>
                  <a:gd name="connsiteX5" fmla="*/ 116853 w 1290508"/>
                  <a:gd name="connsiteY5" fmla="*/ 2472730 h 2962256"/>
                  <a:gd name="connsiteX6" fmla="*/ 0 w 1290508"/>
                  <a:gd name="connsiteY6" fmla="*/ 828656 h 2962256"/>
                  <a:gd name="connsiteX0" fmla="*/ 0 w 1290508"/>
                  <a:gd name="connsiteY0" fmla="*/ 828656 h 2962256"/>
                  <a:gd name="connsiteX1" fmla="*/ 216820 w 1290508"/>
                  <a:gd name="connsiteY1" fmla="*/ 653167 h 2962256"/>
                  <a:gd name="connsiteX2" fmla="*/ 470586 w 1290508"/>
                  <a:gd name="connsiteY2" fmla="*/ 459202 h 2962256"/>
                  <a:gd name="connsiteX3" fmla="*/ 1217622 w 1290508"/>
                  <a:gd name="connsiteY3" fmla="*/ 135928 h 2962256"/>
                  <a:gd name="connsiteX4" fmla="*/ 1217622 w 1290508"/>
                  <a:gd name="connsiteY4" fmla="*/ 2962256 h 2962256"/>
                  <a:gd name="connsiteX5" fmla="*/ 116853 w 1290508"/>
                  <a:gd name="connsiteY5" fmla="*/ 2472730 h 2962256"/>
                  <a:gd name="connsiteX6" fmla="*/ 0 w 1290508"/>
                  <a:gd name="connsiteY6" fmla="*/ 828656 h 2962256"/>
                  <a:gd name="connsiteX0" fmla="*/ 0 w 1290508"/>
                  <a:gd name="connsiteY0" fmla="*/ 828656 h 2962256"/>
                  <a:gd name="connsiteX1" fmla="*/ 216820 w 1290508"/>
                  <a:gd name="connsiteY1" fmla="*/ 653167 h 2962256"/>
                  <a:gd name="connsiteX2" fmla="*/ 470586 w 1290508"/>
                  <a:gd name="connsiteY2" fmla="*/ 459202 h 2962256"/>
                  <a:gd name="connsiteX3" fmla="*/ 1217622 w 1290508"/>
                  <a:gd name="connsiteY3" fmla="*/ 135928 h 2962256"/>
                  <a:gd name="connsiteX4" fmla="*/ 1217622 w 1290508"/>
                  <a:gd name="connsiteY4" fmla="*/ 2962256 h 2962256"/>
                  <a:gd name="connsiteX5" fmla="*/ 116853 w 1290508"/>
                  <a:gd name="connsiteY5" fmla="*/ 2472730 h 2962256"/>
                  <a:gd name="connsiteX6" fmla="*/ 0 w 1290508"/>
                  <a:gd name="connsiteY6" fmla="*/ 828656 h 2962256"/>
                  <a:gd name="connsiteX0" fmla="*/ 0 w 1290508"/>
                  <a:gd name="connsiteY0" fmla="*/ 692735 h 2826335"/>
                  <a:gd name="connsiteX1" fmla="*/ 216820 w 1290508"/>
                  <a:gd name="connsiteY1" fmla="*/ 517246 h 2826335"/>
                  <a:gd name="connsiteX2" fmla="*/ 470586 w 1290508"/>
                  <a:gd name="connsiteY2" fmla="*/ 323281 h 2826335"/>
                  <a:gd name="connsiteX3" fmla="*/ 1217622 w 1290508"/>
                  <a:gd name="connsiteY3" fmla="*/ 7 h 2826335"/>
                  <a:gd name="connsiteX4" fmla="*/ 1217622 w 1290508"/>
                  <a:gd name="connsiteY4" fmla="*/ 2826335 h 2826335"/>
                  <a:gd name="connsiteX5" fmla="*/ 116853 w 1290508"/>
                  <a:gd name="connsiteY5" fmla="*/ 2336809 h 2826335"/>
                  <a:gd name="connsiteX6" fmla="*/ 0 w 1290508"/>
                  <a:gd name="connsiteY6"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89520 w 1293937"/>
                  <a:gd name="connsiteY6" fmla="*/ 1431644 h 2826335"/>
                  <a:gd name="connsiteX7" fmla="*/ 3429 w 1293937"/>
                  <a:gd name="connsiteY7"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51073 w 1293937"/>
                  <a:gd name="connsiteY6" fmla="*/ 1828808 h 2826335"/>
                  <a:gd name="connsiteX7" fmla="*/ 89520 w 1293937"/>
                  <a:gd name="connsiteY7" fmla="*/ 1431644 h 2826335"/>
                  <a:gd name="connsiteX8" fmla="*/ 3429 w 1293937"/>
                  <a:gd name="connsiteY8"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51073 w 1293937"/>
                  <a:gd name="connsiteY6" fmla="*/ 1828808 h 2826335"/>
                  <a:gd name="connsiteX7" fmla="*/ 89520 w 1293937"/>
                  <a:gd name="connsiteY7" fmla="*/ 1431644 h 2826335"/>
                  <a:gd name="connsiteX8" fmla="*/ 3429 w 1293937"/>
                  <a:gd name="connsiteY8"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120282 w 1293937"/>
                  <a:gd name="connsiteY6" fmla="*/ 1838045 h 2826335"/>
                  <a:gd name="connsiteX7" fmla="*/ 89520 w 1293937"/>
                  <a:gd name="connsiteY7" fmla="*/ 1431644 h 2826335"/>
                  <a:gd name="connsiteX8" fmla="*/ 3429 w 1293937"/>
                  <a:gd name="connsiteY8"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120282 w 1293937"/>
                  <a:gd name="connsiteY6" fmla="*/ 1838045 h 2826335"/>
                  <a:gd name="connsiteX7" fmla="*/ 89520 w 1293937"/>
                  <a:gd name="connsiteY7" fmla="*/ 1431644 h 2826335"/>
                  <a:gd name="connsiteX8" fmla="*/ 3429 w 1293937"/>
                  <a:gd name="connsiteY8"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120282 w 1293937"/>
                  <a:gd name="connsiteY6" fmla="*/ 1838045 h 2826335"/>
                  <a:gd name="connsiteX7" fmla="*/ 89520 w 1293937"/>
                  <a:gd name="connsiteY7" fmla="*/ 1431644 h 2826335"/>
                  <a:gd name="connsiteX8" fmla="*/ 3429 w 1293937"/>
                  <a:gd name="connsiteY8" fmla="*/ 692735 h 2826335"/>
                  <a:gd name="connsiteX0" fmla="*/ 3429 w 1293937"/>
                  <a:gd name="connsiteY0" fmla="*/ 692735 h 2826335"/>
                  <a:gd name="connsiteX1" fmla="*/ 220249 w 1293937"/>
                  <a:gd name="connsiteY1" fmla="*/ 517246 h 2826335"/>
                  <a:gd name="connsiteX2" fmla="*/ 474015 w 1293937"/>
                  <a:gd name="connsiteY2" fmla="*/ 323281 h 2826335"/>
                  <a:gd name="connsiteX3" fmla="*/ 1221051 w 1293937"/>
                  <a:gd name="connsiteY3" fmla="*/ 7 h 2826335"/>
                  <a:gd name="connsiteX4" fmla="*/ 1221051 w 1293937"/>
                  <a:gd name="connsiteY4" fmla="*/ 2826335 h 2826335"/>
                  <a:gd name="connsiteX5" fmla="*/ 120282 w 1293937"/>
                  <a:gd name="connsiteY5" fmla="*/ 2336809 h 2826335"/>
                  <a:gd name="connsiteX6" fmla="*/ 120282 w 1293937"/>
                  <a:gd name="connsiteY6" fmla="*/ 1838045 h 2826335"/>
                  <a:gd name="connsiteX7" fmla="*/ 89520 w 1293937"/>
                  <a:gd name="connsiteY7" fmla="*/ 1431644 h 2826335"/>
                  <a:gd name="connsiteX8" fmla="*/ 3429 w 1293937"/>
                  <a:gd name="connsiteY8" fmla="*/ 692735 h 282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937" h="2826335">
                    <a:moveTo>
                      <a:pt x="3429" y="692735"/>
                    </a:moveTo>
                    <a:cubicBezTo>
                      <a:pt x="117495" y="623463"/>
                      <a:pt x="95679" y="625004"/>
                      <a:pt x="220249" y="517246"/>
                    </a:cubicBezTo>
                    <a:cubicBezTo>
                      <a:pt x="367889" y="603452"/>
                      <a:pt x="473828" y="523404"/>
                      <a:pt x="474015" y="323281"/>
                    </a:cubicBezTo>
                    <a:cubicBezTo>
                      <a:pt x="643379" y="252469"/>
                      <a:pt x="1019646" y="-1533"/>
                      <a:pt x="1221051" y="7"/>
                    </a:cubicBezTo>
                    <a:cubicBezTo>
                      <a:pt x="1336612" y="785098"/>
                      <a:pt x="1297950" y="2041244"/>
                      <a:pt x="1221051" y="2826335"/>
                    </a:cubicBezTo>
                    <a:cubicBezTo>
                      <a:pt x="761894" y="2536929"/>
                      <a:pt x="570331" y="2432250"/>
                      <a:pt x="120282" y="2336809"/>
                    </a:cubicBezTo>
                    <a:cubicBezTo>
                      <a:pt x="140603" y="2050482"/>
                      <a:pt x="125409" y="1988906"/>
                      <a:pt x="120282" y="1838045"/>
                    </a:cubicBezTo>
                    <a:cubicBezTo>
                      <a:pt x="276642" y="1705657"/>
                      <a:pt x="320467" y="1408552"/>
                      <a:pt x="89520" y="1431644"/>
                    </a:cubicBezTo>
                    <a:cubicBezTo>
                      <a:pt x="70045" y="1157632"/>
                      <a:pt x="-18359" y="845135"/>
                      <a:pt x="3429" y="692735"/>
                    </a:cubicBezTo>
                    <a:close/>
                  </a:path>
                </a:pathLst>
              </a:custGeom>
              <a:gradFill flip="none" rotWithShape="1">
                <a:gsLst>
                  <a:gs pos="37000">
                    <a:srgbClr val="FDE68D"/>
                  </a:gs>
                  <a:gs pos="68000">
                    <a:srgbClr val="FBC52F"/>
                  </a:gs>
                </a:gsLst>
                <a:lin ang="2700000" scaled="1"/>
                <a:tileRect/>
              </a:gra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p:txBody>
          </p:sp>
          <p:sp>
            <p:nvSpPr>
              <p:cNvPr id="31" name="Oval 30">
                <a:extLst>
                  <a:ext uri="{FF2B5EF4-FFF2-40B4-BE49-F238E27FC236}">
                    <a16:creationId xmlns:a16="http://schemas.microsoft.com/office/drawing/2014/main" id="{E3F10A01-15D0-4E75-B5F0-33CB55A8D157}"/>
                  </a:ext>
                </a:extLst>
              </p:cNvPr>
              <p:cNvSpPr/>
              <p:nvPr/>
            </p:nvSpPr>
            <p:spPr bwMode="auto">
              <a:xfrm>
                <a:off x="1136795" y="3182419"/>
                <a:ext cx="415635" cy="535709"/>
              </a:xfrm>
              <a:prstGeom prst="ellipse">
                <a:avLst/>
              </a:prstGeom>
              <a:solidFill>
                <a:schemeClr val="bg1"/>
              </a:solidFill>
              <a:ln w="9525" cap="flat" cmpd="sng" algn="ctr">
                <a:noFill/>
                <a:prstDash val="solid"/>
                <a:miter lim="800000"/>
                <a:headEnd type="none" w="med" len="med"/>
                <a:tailEnd type="none" w="med" len="med"/>
              </a:ln>
              <a:effectLst>
                <a:innerShdw dist="190500" dir="11340000">
                  <a:srgbClr val="E59F08"/>
                </a:inn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fontAlgn="base">
                  <a:spcBef>
                    <a:spcPct val="0"/>
                  </a:spcBef>
                  <a:spcAft>
                    <a:spcPct val="0"/>
                  </a:spcAft>
                </a:pPr>
                <a:endParaRPr lang="en-US" sz="2400" dirty="0">
                  <a:latin typeface="Tahoma" charset="0"/>
                  <a:ea typeface="ＭＳ Ｐゴシック" charset="0"/>
                </a:endParaRPr>
              </a:p>
            </p:txBody>
          </p:sp>
          <p:sp>
            <p:nvSpPr>
              <p:cNvPr id="32" name="Oval 31">
                <a:extLst>
                  <a:ext uri="{FF2B5EF4-FFF2-40B4-BE49-F238E27FC236}">
                    <a16:creationId xmlns:a16="http://schemas.microsoft.com/office/drawing/2014/main" id="{0731C0CD-91BE-4349-B8B7-517F1BBB6BB8}"/>
                  </a:ext>
                </a:extLst>
              </p:cNvPr>
              <p:cNvSpPr/>
              <p:nvPr/>
            </p:nvSpPr>
            <p:spPr bwMode="auto">
              <a:xfrm>
                <a:off x="635559" y="3898237"/>
                <a:ext cx="307273" cy="374073"/>
              </a:xfrm>
              <a:prstGeom prst="ellipse">
                <a:avLst/>
              </a:prstGeom>
              <a:solidFill>
                <a:schemeClr val="bg1"/>
              </a:solidFill>
              <a:ln w="9525" cap="flat" cmpd="sng" algn="ctr">
                <a:noFill/>
                <a:prstDash val="solid"/>
                <a:miter lim="800000"/>
                <a:headEnd type="none" w="med" len="med"/>
                <a:tailEnd type="none" w="med" len="med"/>
              </a:ln>
              <a:effectLst>
                <a:innerShdw dist="190500" dir="11340000">
                  <a:srgbClr val="E59F08"/>
                </a:inn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p:txBody>
          </p:sp>
          <p:sp>
            <p:nvSpPr>
              <p:cNvPr id="33" name="Oval 32">
                <a:extLst>
                  <a:ext uri="{FF2B5EF4-FFF2-40B4-BE49-F238E27FC236}">
                    <a16:creationId xmlns:a16="http://schemas.microsoft.com/office/drawing/2014/main" id="{C5B74BBF-732C-46EA-B427-682F4470F518}"/>
                  </a:ext>
                </a:extLst>
              </p:cNvPr>
              <p:cNvSpPr/>
              <p:nvPr/>
            </p:nvSpPr>
            <p:spPr bwMode="auto">
              <a:xfrm>
                <a:off x="1209939" y="4191491"/>
                <a:ext cx="342491" cy="535709"/>
              </a:xfrm>
              <a:prstGeom prst="ellipse">
                <a:avLst/>
              </a:prstGeom>
              <a:solidFill>
                <a:schemeClr val="bg1"/>
              </a:solidFill>
              <a:ln w="9525" cap="flat" cmpd="sng" algn="ctr">
                <a:noFill/>
                <a:prstDash val="solid"/>
                <a:miter lim="800000"/>
                <a:headEnd type="none" w="med" len="med"/>
                <a:tailEnd type="none" w="med" len="med"/>
              </a:ln>
              <a:effectLst>
                <a:innerShdw dist="190500" dir="11340000">
                  <a:srgbClr val="E59F08"/>
                </a:inn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fontAlgn="base">
                  <a:spcBef>
                    <a:spcPct val="0"/>
                  </a:spcBef>
                  <a:spcAft>
                    <a:spcPct val="0"/>
                  </a:spcAft>
                </a:pPr>
                <a:endParaRPr lang="en-US" sz="2400" dirty="0">
                  <a:latin typeface="Tahoma" charset="0"/>
                  <a:ea typeface="ＭＳ Ｐゴシック" charset="0"/>
                </a:endParaRPr>
              </a:p>
            </p:txBody>
          </p:sp>
          <p:sp>
            <p:nvSpPr>
              <p:cNvPr id="34" name="Oval 33">
                <a:extLst>
                  <a:ext uri="{FF2B5EF4-FFF2-40B4-BE49-F238E27FC236}">
                    <a16:creationId xmlns:a16="http://schemas.microsoft.com/office/drawing/2014/main" id="{DD38C85F-4151-44EC-856D-7ECD021D26DD}"/>
                  </a:ext>
                </a:extLst>
              </p:cNvPr>
              <p:cNvSpPr/>
              <p:nvPr/>
            </p:nvSpPr>
            <p:spPr bwMode="auto">
              <a:xfrm>
                <a:off x="654031" y="4664855"/>
                <a:ext cx="298037" cy="374073"/>
              </a:xfrm>
              <a:prstGeom prst="ellipse">
                <a:avLst/>
              </a:prstGeom>
              <a:solidFill>
                <a:schemeClr val="bg1"/>
              </a:solidFill>
              <a:ln w="9525" cap="flat" cmpd="sng" algn="ctr">
                <a:noFill/>
                <a:prstDash val="solid"/>
                <a:miter lim="800000"/>
                <a:headEnd type="none" w="med" len="med"/>
                <a:tailEnd type="none" w="med" len="med"/>
              </a:ln>
              <a:effectLst>
                <a:innerShdw dist="190500" dir="11340000">
                  <a:srgbClr val="E59F08"/>
                </a:inn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fontAlgn="base">
                  <a:spcBef>
                    <a:spcPct val="0"/>
                  </a:spcBef>
                  <a:spcAft>
                    <a:spcPct val="0"/>
                  </a:spcAft>
                </a:pPr>
                <a:endParaRPr lang="en-US" sz="2400" dirty="0">
                  <a:latin typeface="Tahoma" charset="0"/>
                  <a:ea typeface="ＭＳ Ｐゴシック" charset="0"/>
                </a:endParaRPr>
              </a:p>
            </p:txBody>
          </p:sp>
          <p:sp>
            <p:nvSpPr>
              <p:cNvPr id="35" name="Rectangle 1">
                <a:extLst>
                  <a:ext uri="{FF2B5EF4-FFF2-40B4-BE49-F238E27FC236}">
                    <a16:creationId xmlns:a16="http://schemas.microsoft.com/office/drawing/2014/main" id="{39D2761D-8D08-4145-8157-94452F62AC08}"/>
                  </a:ext>
                </a:extLst>
              </p:cNvPr>
              <p:cNvSpPr/>
              <p:nvPr/>
            </p:nvSpPr>
            <p:spPr bwMode="auto">
              <a:xfrm>
                <a:off x="1765848" y="2868375"/>
                <a:ext cx="307274" cy="2826335"/>
              </a:xfrm>
              <a:custGeom>
                <a:avLst/>
                <a:gdLst>
                  <a:gd name="connsiteX0" fmla="*/ 0 w 905164"/>
                  <a:gd name="connsiteY0" fmla="*/ 0 h 1900007"/>
                  <a:gd name="connsiteX1" fmla="*/ 905164 w 905164"/>
                  <a:gd name="connsiteY1" fmla="*/ 0 h 1900007"/>
                  <a:gd name="connsiteX2" fmla="*/ 905164 w 905164"/>
                  <a:gd name="connsiteY2" fmla="*/ 1900007 h 1900007"/>
                  <a:gd name="connsiteX3" fmla="*/ 0 w 905164"/>
                  <a:gd name="connsiteY3" fmla="*/ 1900007 h 1900007"/>
                  <a:gd name="connsiteX4" fmla="*/ 0 w 905164"/>
                  <a:gd name="connsiteY4" fmla="*/ 0 h 1900007"/>
                  <a:gd name="connsiteX0" fmla="*/ 0 w 997528"/>
                  <a:gd name="connsiteY0" fmla="*/ 0 h 1927716"/>
                  <a:gd name="connsiteX1" fmla="*/ 997528 w 997528"/>
                  <a:gd name="connsiteY1" fmla="*/ 27709 h 1927716"/>
                  <a:gd name="connsiteX2" fmla="*/ 997528 w 997528"/>
                  <a:gd name="connsiteY2" fmla="*/ 1927716 h 1927716"/>
                  <a:gd name="connsiteX3" fmla="*/ 92364 w 997528"/>
                  <a:gd name="connsiteY3" fmla="*/ 1927716 h 1927716"/>
                  <a:gd name="connsiteX4" fmla="*/ 0 w 997528"/>
                  <a:gd name="connsiteY4" fmla="*/ 0 h 1927716"/>
                  <a:gd name="connsiteX0" fmla="*/ 0 w 997528"/>
                  <a:gd name="connsiteY0" fmla="*/ 0 h 2897535"/>
                  <a:gd name="connsiteX1" fmla="*/ 997528 w 997528"/>
                  <a:gd name="connsiteY1" fmla="*/ 27709 h 2897535"/>
                  <a:gd name="connsiteX2" fmla="*/ 997528 w 997528"/>
                  <a:gd name="connsiteY2" fmla="*/ 1927716 h 2897535"/>
                  <a:gd name="connsiteX3" fmla="*/ 0 w 997528"/>
                  <a:gd name="connsiteY3" fmla="*/ 2897535 h 2897535"/>
                  <a:gd name="connsiteX4" fmla="*/ 0 w 997528"/>
                  <a:gd name="connsiteY4" fmla="*/ 0 h 2897535"/>
                  <a:gd name="connsiteX0" fmla="*/ 0 w 997528"/>
                  <a:gd name="connsiteY0" fmla="*/ 0 h 2897535"/>
                  <a:gd name="connsiteX1" fmla="*/ 997528 w 997528"/>
                  <a:gd name="connsiteY1" fmla="*/ 27709 h 2897535"/>
                  <a:gd name="connsiteX2" fmla="*/ 720437 w 997528"/>
                  <a:gd name="connsiteY2" fmla="*/ 2481898 h 2897535"/>
                  <a:gd name="connsiteX3" fmla="*/ 0 w 997528"/>
                  <a:gd name="connsiteY3" fmla="*/ 2897535 h 2897535"/>
                  <a:gd name="connsiteX4" fmla="*/ 0 w 997528"/>
                  <a:gd name="connsiteY4" fmla="*/ 0 h 2897535"/>
                  <a:gd name="connsiteX0" fmla="*/ 0 w 997528"/>
                  <a:gd name="connsiteY0" fmla="*/ 0 h 2897535"/>
                  <a:gd name="connsiteX1" fmla="*/ 997528 w 997528"/>
                  <a:gd name="connsiteY1" fmla="*/ 27709 h 2897535"/>
                  <a:gd name="connsiteX2" fmla="*/ 535709 w 997528"/>
                  <a:gd name="connsiteY2" fmla="*/ 2528080 h 2897535"/>
                  <a:gd name="connsiteX3" fmla="*/ 0 w 997528"/>
                  <a:gd name="connsiteY3" fmla="*/ 2897535 h 2897535"/>
                  <a:gd name="connsiteX4" fmla="*/ 0 w 997528"/>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26472 w 563419"/>
                  <a:gd name="connsiteY2" fmla="*/ 2518843 h 2897535"/>
                  <a:gd name="connsiteX3" fmla="*/ 0 w 563419"/>
                  <a:gd name="connsiteY3" fmla="*/ 2897535 h 2897535"/>
                  <a:gd name="connsiteX4" fmla="*/ 0 w 563419"/>
                  <a:gd name="connsiteY4" fmla="*/ 0 h 2897535"/>
                  <a:gd name="connsiteX0" fmla="*/ 0 w 563419"/>
                  <a:gd name="connsiteY0" fmla="*/ 0 h 2869826"/>
                  <a:gd name="connsiteX1" fmla="*/ 563419 w 563419"/>
                  <a:gd name="connsiteY1" fmla="*/ 600364 h 2869826"/>
                  <a:gd name="connsiteX2" fmla="*/ 526472 w 563419"/>
                  <a:gd name="connsiteY2" fmla="*/ 2518843 h 2869826"/>
                  <a:gd name="connsiteX3" fmla="*/ 0 w 563419"/>
                  <a:gd name="connsiteY3" fmla="*/ 2869826 h 2869826"/>
                  <a:gd name="connsiteX4" fmla="*/ 0 w 563419"/>
                  <a:gd name="connsiteY4" fmla="*/ 0 h 2869826"/>
                  <a:gd name="connsiteX0" fmla="*/ 0 w 563419"/>
                  <a:gd name="connsiteY0" fmla="*/ 0 h 2869826"/>
                  <a:gd name="connsiteX1" fmla="*/ 563419 w 563419"/>
                  <a:gd name="connsiteY1" fmla="*/ 600364 h 2869826"/>
                  <a:gd name="connsiteX2" fmla="*/ 563418 w 563419"/>
                  <a:gd name="connsiteY2" fmla="*/ 2583855 h 2869826"/>
                  <a:gd name="connsiteX3" fmla="*/ 0 w 563419"/>
                  <a:gd name="connsiteY3" fmla="*/ 2869826 h 2869826"/>
                  <a:gd name="connsiteX4" fmla="*/ 0 w 563419"/>
                  <a:gd name="connsiteY4" fmla="*/ 0 h 2869826"/>
                  <a:gd name="connsiteX0" fmla="*/ 0 w 601906"/>
                  <a:gd name="connsiteY0" fmla="*/ 0 h 2869826"/>
                  <a:gd name="connsiteX1" fmla="*/ 563419 w 601906"/>
                  <a:gd name="connsiteY1" fmla="*/ 600364 h 2869826"/>
                  <a:gd name="connsiteX2" fmla="*/ 553203 w 601906"/>
                  <a:gd name="connsiteY2" fmla="*/ 1727468 h 2869826"/>
                  <a:gd name="connsiteX3" fmla="*/ 563418 w 601906"/>
                  <a:gd name="connsiteY3" fmla="*/ 2583855 h 2869826"/>
                  <a:gd name="connsiteX4" fmla="*/ 0 w 601906"/>
                  <a:gd name="connsiteY4" fmla="*/ 2869826 h 2869826"/>
                  <a:gd name="connsiteX5" fmla="*/ 0 w 601906"/>
                  <a:gd name="connsiteY5"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590295"/>
                  <a:gd name="connsiteY0" fmla="*/ 0 h 2869826"/>
                  <a:gd name="connsiteX1" fmla="*/ 563419 w 590295"/>
                  <a:gd name="connsiteY1" fmla="*/ 600364 h 2869826"/>
                  <a:gd name="connsiteX2" fmla="*/ 553203 w 590295"/>
                  <a:gd name="connsiteY2" fmla="*/ 1727468 h 2869826"/>
                  <a:gd name="connsiteX3" fmla="*/ 590147 w 590295"/>
                  <a:gd name="connsiteY3" fmla="*/ 2136116 h 2869826"/>
                  <a:gd name="connsiteX4" fmla="*/ 563418 w 590295"/>
                  <a:gd name="connsiteY4" fmla="*/ 2583855 h 2869826"/>
                  <a:gd name="connsiteX5" fmla="*/ 0 w 590295"/>
                  <a:gd name="connsiteY5" fmla="*/ 2869826 h 2869826"/>
                  <a:gd name="connsiteX6" fmla="*/ 0 w 590295"/>
                  <a:gd name="connsiteY6" fmla="*/ 0 h 2869826"/>
                  <a:gd name="connsiteX0" fmla="*/ 0 w 581277"/>
                  <a:gd name="connsiteY0" fmla="*/ 0 h 2869826"/>
                  <a:gd name="connsiteX1" fmla="*/ 563419 w 581277"/>
                  <a:gd name="connsiteY1" fmla="*/ 600364 h 2869826"/>
                  <a:gd name="connsiteX2" fmla="*/ 553203 w 581277"/>
                  <a:gd name="connsiteY2" fmla="*/ 1727468 h 2869826"/>
                  <a:gd name="connsiteX3" fmla="*/ 580911 w 581277"/>
                  <a:gd name="connsiteY3" fmla="*/ 2136116 h 2869826"/>
                  <a:gd name="connsiteX4" fmla="*/ 563418 w 581277"/>
                  <a:gd name="connsiteY4" fmla="*/ 2583855 h 2869826"/>
                  <a:gd name="connsiteX5" fmla="*/ 0 w 581277"/>
                  <a:gd name="connsiteY5" fmla="*/ 2869826 h 2869826"/>
                  <a:gd name="connsiteX6" fmla="*/ 0 w 581277"/>
                  <a:gd name="connsiteY6" fmla="*/ 0 h 286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277" h="2869826">
                    <a:moveTo>
                      <a:pt x="0" y="0"/>
                    </a:moveTo>
                    <a:lnTo>
                      <a:pt x="563419" y="600364"/>
                    </a:lnTo>
                    <a:cubicBezTo>
                      <a:pt x="563257" y="1009012"/>
                      <a:pt x="553203" y="1396886"/>
                      <a:pt x="553203" y="1727468"/>
                    </a:cubicBezTo>
                    <a:cubicBezTo>
                      <a:pt x="391403" y="1983427"/>
                      <a:pt x="496082" y="2141985"/>
                      <a:pt x="580911" y="2136116"/>
                    </a:cubicBezTo>
                    <a:cubicBezTo>
                      <a:pt x="582613" y="2278847"/>
                      <a:pt x="578649" y="2350121"/>
                      <a:pt x="563418" y="2583855"/>
                    </a:cubicBezTo>
                    <a:lnTo>
                      <a:pt x="0" y="2869826"/>
                    </a:lnTo>
                    <a:cubicBezTo>
                      <a:pt x="92364" y="1885509"/>
                      <a:pt x="240146" y="947373"/>
                      <a:pt x="0" y="0"/>
                    </a:cubicBezTo>
                    <a:close/>
                  </a:path>
                </a:pathLst>
              </a:custGeom>
              <a:solidFill>
                <a:srgbClr val="E59F08"/>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p:txBody>
          </p:sp>
        </p:grpSp>
        <p:sp>
          <p:nvSpPr>
            <p:cNvPr id="29" name="Oval 28">
              <a:extLst>
                <a:ext uri="{FF2B5EF4-FFF2-40B4-BE49-F238E27FC236}">
                  <a16:creationId xmlns:a16="http://schemas.microsoft.com/office/drawing/2014/main" id="{501E9FA9-569D-4C67-A04B-2640FD00BA79}"/>
                </a:ext>
              </a:extLst>
            </p:cNvPr>
            <p:cNvSpPr/>
            <p:nvPr/>
          </p:nvSpPr>
          <p:spPr bwMode="auto">
            <a:xfrm>
              <a:off x="1524049" y="4963529"/>
              <a:ext cx="298037" cy="374073"/>
            </a:xfrm>
            <a:prstGeom prst="ellipse">
              <a:avLst/>
            </a:prstGeom>
            <a:solidFill>
              <a:schemeClr val="bg1"/>
            </a:solidFill>
            <a:ln w="9525" cap="flat" cmpd="sng" algn="ctr">
              <a:noFill/>
              <a:prstDash val="solid"/>
              <a:miter lim="800000"/>
              <a:headEnd type="none" w="med" len="med"/>
              <a:tailEnd type="none" w="med" len="med"/>
            </a:ln>
            <a:effectLst>
              <a:innerShdw dist="190500" dir="11340000">
                <a:srgbClr val="E59F08"/>
              </a:inn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defTabSz="914400" fontAlgn="base">
                <a:spcBef>
                  <a:spcPct val="0"/>
                </a:spcBef>
                <a:spcAft>
                  <a:spcPct val="0"/>
                </a:spcAft>
              </a:pPr>
              <a:endParaRPr lang="en-US" sz="2400" dirty="0">
                <a:latin typeface="Tahoma" charset="0"/>
                <a:ea typeface="ＭＳ Ｐゴシック" charset="0"/>
              </a:endParaRPr>
            </a:p>
          </p:txBody>
        </p:sp>
      </p:grpSp>
      <p:cxnSp>
        <p:nvCxnSpPr>
          <p:cNvPr id="36" name="Straight Arrow Connector 35">
            <a:extLst>
              <a:ext uri="{FF2B5EF4-FFF2-40B4-BE49-F238E27FC236}">
                <a16:creationId xmlns:a16="http://schemas.microsoft.com/office/drawing/2014/main" id="{4C6BD322-E4FE-4ECA-89CB-0757B22E9160}"/>
              </a:ext>
            </a:extLst>
          </p:cNvPr>
          <p:cNvCxnSpPr>
            <a:cxnSpLocks/>
          </p:cNvCxnSpPr>
          <p:nvPr/>
        </p:nvCxnSpPr>
        <p:spPr bwMode="auto">
          <a:xfrm flipV="1">
            <a:off x="2877905" y="4963326"/>
            <a:ext cx="1838707" cy="857281"/>
          </a:xfrm>
          <a:prstGeom prst="straightConnector1">
            <a:avLst/>
          </a:prstGeom>
          <a:solidFill>
            <a:schemeClr val="accent1"/>
          </a:solidFill>
          <a:ln w="76200" cap="flat" cmpd="sng" algn="ctr">
            <a:solidFill>
              <a:srgbClr val="4F81BD"/>
            </a:solidFill>
            <a:prstDash val="solid"/>
            <a:miter lim="800000"/>
            <a:headEnd type="triangl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7" name="Straight Arrow Connector 36">
            <a:extLst>
              <a:ext uri="{FF2B5EF4-FFF2-40B4-BE49-F238E27FC236}">
                <a16:creationId xmlns:a16="http://schemas.microsoft.com/office/drawing/2014/main" id="{B23F31F7-0BD4-40CD-920D-26535D7C1EFE}"/>
              </a:ext>
            </a:extLst>
          </p:cNvPr>
          <p:cNvCxnSpPr>
            <a:cxnSpLocks/>
          </p:cNvCxnSpPr>
          <p:nvPr/>
        </p:nvCxnSpPr>
        <p:spPr bwMode="auto">
          <a:xfrm flipV="1">
            <a:off x="4976711" y="4380964"/>
            <a:ext cx="1119419" cy="514530"/>
          </a:xfrm>
          <a:prstGeom prst="straightConnector1">
            <a:avLst/>
          </a:prstGeom>
          <a:solidFill>
            <a:schemeClr val="accent1"/>
          </a:solidFill>
          <a:ln w="76200" cap="flat" cmpd="sng" algn="ctr">
            <a:solidFill>
              <a:srgbClr val="4F81BD"/>
            </a:solidFill>
            <a:prstDash val="solid"/>
            <a:miter lim="800000"/>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 name="Straight Arrow Connector 37">
            <a:extLst>
              <a:ext uri="{FF2B5EF4-FFF2-40B4-BE49-F238E27FC236}">
                <a16:creationId xmlns:a16="http://schemas.microsoft.com/office/drawing/2014/main" id="{16CCB3DA-CB5C-4BC2-9097-034D660534A1}"/>
              </a:ext>
            </a:extLst>
          </p:cNvPr>
          <p:cNvCxnSpPr>
            <a:cxnSpLocks/>
          </p:cNvCxnSpPr>
          <p:nvPr/>
        </p:nvCxnSpPr>
        <p:spPr bwMode="auto">
          <a:xfrm flipV="1">
            <a:off x="6704714" y="3626841"/>
            <a:ext cx="1039163" cy="483975"/>
          </a:xfrm>
          <a:prstGeom prst="straightConnector1">
            <a:avLst/>
          </a:prstGeom>
          <a:solidFill>
            <a:schemeClr val="accent1"/>
          </a:solidFill>
          <a:ln w="76200" cap="flat" cmpd="sng" algn="ctr">
            <a:solidFill>
              <a:srgbClr val="4F81BD"/>
            </a:solidFill>
            <a:prstDash val="solid"/>
            <a:miter lim="800000"/>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9" name="Straight Arrow Connector 38">
            <a:extLst>
              <a:ext uri="{FF2B5EF4-FFF2-40B4-BE49-F238E27FC236}">
                <a16:creationId xmlns:a16="http://schemas.microsoft.com/office/drawing/2014/main" id="{F050D820-2A67-4A2E-8325-17C04AE735A2}"/>
              </a:ext>
            </a:extLst>
          </p:cNvPr>
          <p:cNvCxnSpPr>
            <a:cxnSpLocks/>
          </p:cNvCxnSpPr>
          <p:nvPr/>
        </p:nvCxnSpPr>
        <p:spPr bwMode="auto">
          <a:xfrm flipV="1">
            <a:off x="8156340" y="3168233"/>
            <a:ext cx="671753" cy="267707"/>
          </a:xfrm>
          <a:prstGeom prst="straightConnector1">
            <a:avLst/>
          </a:prstGeom>
          <a:solidFill>
            <a:schemeClr val="accent1"/>
          </a:solidFill>
          <a:ln w="76200" cap="flat" cmpd="sng" algn="ctr">
            <a:solidFill>
              <a:srgbClr val="4F81BD"/>
            </a:solidFill>
            <a:prstDash val="solid"/>
            <a:miter lim="800000"/>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0" name="Rectangle 1">
            <a:extLst>
              <a:ext uri="{FF2B5EF4-FFF2-40B4-BE49-F238E27FC236}">
                <a16:creationId xmlns:a16="http://schemas.microsoft.com/office/drawing/2014/main" id="{D23B3D70-4129-4338-BF1A-648AE0321B6D}"/>
              </a:ext>
            </a:extLst>
          </p:cNvPr>
          <p:cNvSpPr/>
          <p:nvPr/>
        </p:nvSpPr>
        <p:spPr bwMode="auto">
          <a:xfrm>
            <a:off x="4900691" y="3366475"/>
            <a:ext cx="307274" cy="2826335"/>
          </a:xfrm>
          <a:custGeom>
            <a:avLst/>
            <a:gdLst>
              <a:gd name="connsiteX0" fmla="*/ 0 w 905164"/>
              <a:gd name="connsiteY0" fmla="*/ 0 h 1900007"/>
              <a:gd name="connsiteX1" fmla="*/ 905164 w 905164"/>
              <a:gd name="connsiteY1" fmla="*/ 0 h 1900007"/>
              <a:gd name="connsiteX2" fmla="*/ 905164 w 905164"/>
              <a:gd name="connsiteY2" fmla="*/ 1900007 h 1900007"/>
              <a:gd name="connsiteX3" fmla="*/ 0 w 905164"/>
              <a:gd name="connsiteY3" fmla="*/ 1900007 h 1900007"/>
              <a:gd name="connsiteX4" fmla="*/ 0 w 905164"/>
              <a:gd name="connsiteY4" fmla="*/ 0 h 1900007"/>
              <a:gd name="connsiteX0" fmla="*/ 0 w 997528"/>
              <a:gd name="connsiteY0" fmla="*/ 0 h 1927716"/>
              <a:gd name="connsiteX1" fmla="*/ 997528 w 997528"/>
              <a:gd name="connsiteY1" fmla="*/ 27709 h 1927716"/>
              <a:gd name="connsiteX2" fmla="*/ 997528 w 997528"/>
              <a:gd name="connsiteY2" fmla="*/ 1927716 h 1927716"/>
              <a:gd name="connsiteX3" fmla="*/ 92364 w 997528"/>
              <a:gd name="connsiteY3" fmla="*/ 1927716 h 1927716"/>
              <a:gd name="connsiteX4" fmla="*/ 0 w 997528"/>
              <a:gd name="connsiteY4" fmla="*/ 0 h 1927716"/>
              <a:gd name="connsiteX0" fmla="*/ 0 w 997528"/>
              <a:gd name="connsiteY0" fmla="*/ 0 h 2897535"/>
              <a:gd name="connsiteX1" fmla="*/ 997528 w 997528"/>
              <a:gd name="connsiteY1" fmla="*/ 27709 h 2897535"/>
              <a:gd name="connsiteX2" fmla="*/ 997528 w 997528"/>
              <a:gd name="connsiteY2" fmla="*/ 1927716 h 2897535"/>
              <a:gd name="connsiteX3" fmla="*/ 0 w 997528"/>
              <a:gd name="connsiteY3" fmla="*/ 2897535 h 2897535"/>
              <a:gd name="connsiteX4" fmla="*/ 0 w 997528"/>
              <a:gd name="connsiteY4" fmla="*/ 0 h 2897535"/>
              <a:gd name="connsiteX0" fmla="*/ 0 w 997528"/>
              <a:gd name="connsiteY0" fmla="*/ 0 h 2897535"/>
              <a:gd name="connsiteX1" fmla="*/ 997528 w 997528"/>
              <a:gd name="connsiteY1" fmla="*/ 27709 h 2897535"/>
              <a:gd name="connsiteX2" fmla="*/ 720437 w 997528"/>
              <a:gd name="connsiteY2" fmla="*/ 2481898 h 2897535"/>
              <a:gd name="connsiteX3" fmla="*/ 0 w 997528"/>
              <a:gd name="connsiteY3" fmla="*/ 2897535 h 2897535"/>
              <a:gd name="connsiteX4" fmla="*/ 0 w 997528"/>
              <a:gd name="connsiteY4" fmla="*/ 0 h 2897535"/>
              <a:gd name="connsiteX0" fmla="*/ 0 w 997528"/>
              <a:gd name="connsiteY0" fmla="*/ 0 h 2897535"/>
              <a:gd name="connsiteX1" fmla="*/ 997528 w 997528"/>
              <a:gd name="connsiteY1" fmla="*/ 27709 h 2897535"/>
              <a:gd name="connsiteX2" fmla="*/ 535709 w 997528"/>
              <a:gd name="connsiteY2" fmla="*/ 2528080 h 2897535"/>
              <a:gd name="connsiteX3" fmla="*/ 0 w 997528"/>
              <a:gd name="connsiteY3" fmla="*/ 2897535 h 2897535"/>
              <a:gd name="connsiteX4" fmla="*/ 0 w 997528"/>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26472 w 563419"/>
              <a:gd name="connsiteY2" fmla="*/ 2518843 h 2897535"/>
              <a:gd name="connsiteX3" fmla="*/ 0 w 563419"/>
              <a:gd name="connsiteY3" fmla="*/ 2897535 h 2897535"/>
              <a:gd name="connsiteX4" fmla="*/ 0 w 563419"/>
              <a:gd name="connsiteY4" fmla="*/ 0 h 2897535"/>
              <a:gd name="connsiteX0" fmla="*/ 0 w 563419"/>
              <a:gd name="connsiteY0" fmla="*/ 0 h 2869826"/>
              <a:gd name="connsiteX1" fmla="*/ 563419 w 563419"/>
              <a:gd name="connsiteY1" fmla="*/ 600364 h 2869826"/>
              <a:gd name="connsiteX2" fmla="*/ 526472 w 563419"/>
              <a:gd name="connsiteY2" fmla="*/ 2518843 h 2869826"/>
              <a:gd name="connsiteX3" fmla="*/ 0 w 563419"/>
              <a:gd name="connsiteY3" fmla="*/ 2869826 h 2869826"/>
              <a:gd name="connsiteX4" fmla="*/ 0 w 563419"/>
              <a:gd name="connsiteY4" fmla="*/ 0 h 2869826"/>
              <a:gd name="connsiteX0" fmla="*/ 0 w 563419"/>
              <a:gd name="connsiteY0" fmla="*/ 0 h 2869826"/>
              <a:gd name="connsiteX1" fmla="*/ 563419 w 563419"/>
              <a:gd name="connsiteY1" fmla="*/ 600364 h 2869826"/>
              <a:gd name="connsiteX2" fmla="*/ 563418 w 563419"/>
              <a:gd name="connsiteY2" fmla="*/ 2583855 h 2869826"/>
              <a:gd name="connsiteX3" fmla="*/ 0 w 563419"/>
              <a:gd name="connsiteY3" fmla="*/ 2869826 h 2869826"/>
              <a:gd name="connsiteX4" fmla="*/ 0 w 563419"/>
              <a:gd name="connsiteY4" fmla="*/ 0 h 2869826"/>
              <a:gd name="connsiteX0" fmla="*/ 0 w 601906"/>
              <a:gd name="connsiteY0" fmla="*/ 0 h 2869826"/>
              <a:gd name="connsiteX1" fmla="*/ 563419 w 601906"/>
              <a:gd name="connsiteY1" fmla="*/ 600364 h 2869826"/>
              <a:gd name="connsiteX2" fmla="*/ 553203 w 601906"/>
              <a:gd name="connsiteY2" fmla="*/ 1727468 h 2869826"/>
              <a:gd name="connsiteX3" fmla="*/ 563418 w 601906"/>
              <a:gd name="connsiteY3" fmla="*/ 2583855 h 2869826"/>
              <a:gd name="connsiteX4" fmla="*/ 0 w 601906"/>
              <a:gd name="connsiteY4" fmla="*/ 2869826 h 2869826"/>
              <a:gd name="connsiteX5" fmla="*/ 0 w 601906"/>
              <a:gd name="connsiteY5"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590295"/>
              <a:gd name="connsiteY0" fmla="*/ 0 h 2869826"/>
              <a:gd name="connsiteX1" fmla="*/ 563419 w 590295"/>
              <a:gd name="connsiteY1" fmla="*/ 600364 h 2869826"/>
              <a:gd name="connsiteX2" fmla="*/ 553203 w 590295"/>
              <a:gd name="connsiteY2" fmla="*/ 1727468 h 2869826"/>
              <a:gd name="connsiteX3" fmla="*/ 590147 w 590295"/>
              <a:gd name="connsiteY3" fmla="*/ 2136116 h 2869826"/>
              <a:gd name="connsiteX4" fmla="*/ 563418 w 590295"/>
              <a:gd name="connsiteY4" fmla="*/ 2583855 h 2869826"/>
              <a:gd name="connsiteX5" fmla="*/ 0 w 590295"/>
              <a:gd name="connsiteY5" fmla="*/ 2869826 h 2869826"/>
              <a:gd name="connsiteX6" fmla="*/ 0 w 590295"/>
              <a:gd name="connsiteY6" fmla="*/ 0 h 2869826"/>
              <a:gd name="connsiteX0" fmla="*/ 0 w 581277"/>
              <a:gd name="connsiteY0" fmla="*/ 0 h 2869826"/>
              <a:gd name="connsiteX1" fmla="*/ 563419 w 581277"/>
              <a:gd name="connsiteY1" fmla="*/ 600364 h 2869826"/>
              <a:gd name="connsiteX2" fmla="*/ 553203 w 581277"/>
              <a:gd name="connsiteY2" fmla="*/ 1727468 h 2869826"/>
              <a:gd name="connsiteX3" fmla="*/ 580911 w 581277"/>
              <a:gd name="connsiteY3" fmla="*/ 2136116 h 2869826"/>
              <a:gd name="connsiteX4" fmla="*/ 563418 w 581277"/>
              <a:gd name="connsiteY4" fmla="*/ 2583855 h 2869826"/>
              <a:gd name="connsiteX5" fmla="*/ 0 w 581277"/>
              <a:gd name="connsiteY5" fmla="*/ 2869826 h 2869826"/>
              <a:gd name="connsiteX6" fmla="*/ 0 w 581277"/>
              <a:gd name="connsiteY6" fmla="*/ 0 h 286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277" h="2869826">
                <a:moveTo>
                  <a:pt x="0" y="0"/>
                </a:moveTo>
                <a:lnTo>
                  <a:pt x="563419" y="600364"/>
                </a:lnTo>
                <a:cubicBezTo>
                  <a:pt x="563257" y="1009012"/>
                  <a:pt x="553203" y="1396886"/>
                  <a:pt x="553203" y="1727468"/>
                </a:cubicBezTo>
                <a:cubicBezTo>
                  <a:pt x="391403" y="1983427"/>
                  <a:pt x="496082" y="2141985"/>
                  <a:pt x="580911" y="2136116"/>
                </a:cubicBezTo>
                <a:cubicBezTo>
                  <a:pt x="582613" y="2278847"/>
                  <a:pt x="578649" y="2350121"/>
                  <a:pt x="563418" y="2583855"/>
                </a:cubicBezTo>
                <a:lnTo>
                  <a:pt x="0" y="2869826"/>
                </a:lnTo>
                <a:cubicBezTo>
                  <a:pt x="92364" y="1885509"/>
                  <a:pt x="240146" y="947373"/>
                  <a:pt x="0" y="0"/>
                </a:cubicBezTo>
                <a:close/>
              </a:path>
            </a:pathLst>
          </a:custGeom>
          <a:solidFill>
            <a:srgbClr val="E59F08"/>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p:txBody>
      </p:sp>
      <p:sp>
        <p:nvSpPr>
          <p:cNvPr id="41" name="Rectangle 1">
            <a:extLst>
              <a:ext uri="{FF2B5EF4-FFF2-40B4-BE49-F238E27FC236}">
                <a16:creationId xmlns:a16="http://schemas.microsoft.com/office/drawing/2014/main" id="{8A5CD393-9509-4B51-B63C-1B5D20ADDFE8}"/>
              </a:ext>
            </a:extLst>
          </p:cNvPr>
          <p:cNvSpPr/>
          <p:nvPr/>
        </p:nvSpPr>
        <p:spPr bwMode="auto">
          <a:xfrm>
            <a:off x="6438606" y="2878760"/>
            <a:ext cx="307274" cy="2826335"/>
          </a:xfrm>
          <a:custGeom>
            <a:avLst/>
            <a:gdLst>
              <a:gd name="connsiteX0" fmla="*/ 0 w 905164"/>
              <a:gd name="connsiteY0" fmla="*/ 0 h 1900007"/>
              <a:gd name="connsiteX1" fmla="*/ 905164 w 905164"/>
              <a:gd name="connsiteY1" fmla="*/ 0 h 1900007"/>
              <a:gd name="connsiteX2" fmla="*/ 905164 w 905164"/>
              <a:gd name="connsiteY2" fmla="*/ 1900007 h 1900007"/>
              <a:gd name="connsiteX3" fmla="*/ 0 w 905164"/>
              <a:gd name="connsiteY3" fmla="*/ 1900007 h 1900007"/>
              <a:gd name="connsiteX4" fmla="*/ 0 w 905164"/>
              <a:gd name="connsiteY4" fmla="*/ 0 h 1900007"/>
              <a:gd name="connsiteX0" fmla="*/ 0 w 997528"/>
              <a:gd name="connsiteY0" fmla="*/ 0 h 1927716"/>
              <a:gd name="connsiteX1" fmla="*/ 997528 w 997528"/>
              <a:gd name="connsiteY1" fmla="*/ 27709 h 1927716"/>
              <a:gd name="connsiteX2" fmla="*/ 997528 w 997528"/>
              <a:gd name="connsiteY2" fmla="*/ 1927716 h 1927716"/>
              <a:gd name="connsiteX3" fmla="*/ 92364 w 997528"/>
              <a:gd name="connsiteY3" fmla="*/ 1927716 h 1927716"/>
              <a:gd name="connsiteX4" fmla="*/ 0 w 997528"/>
              <a:gd name="connsiteY4" fmla="*/ 0 h 1927716"/>
              <a:gd name="connsiteX0" fmla="*/ 0 w 997528"/>
              <a:gd name="connsiteY0" fmla="*/ 0 h 2897535"/>
              <a:gd name="connsiteX1" fmla="*/ 997528 w 997528"/>
              <a:gd name="connsiteY1" fmla="*/ 27709 h 2897535"/>
              <a:gd name="connsiteX2" fmla="*/ 997528 w 997528"/>
              <a:gd name="connsiteY2" fmla="*/ 1927716 h 2897535"/>
              <a:gd name="connsiteX3" fmla="*/ 0 w 997528"/>
              <a:gd name="connsiteY3" fmla="*/ 2897535 h 2897535"/>
              <a:gd name="connsiteX4" fmla="*/ 0 w 997528"/>
              <a:gd name="connsiteY4" fmla="*/ 0 h 2897535"/>
              <a:gd name="connsiteX0" fmla="*/ 0 w 997528"/>
              <a:gd name="connsiteY0" fmla="*/ 0 h 2897535"/>
              <a:gd name="connsiteX1" fmla="*/ 997528 w 997528"/>
              <a:gd name="connsiteY1" fmla="*/ 27709 h 2897535"/>
              <a:gd name="connsiteX2" fmla="*/ 720437 w 997528"/>
              <a:gd name="connsiteY2" fmla="*/ 2481898 h 2897535"/>
              <a:gd name="connsiteX3" fmla="*/ 0 w 997528"/>
              <a:gd name="connsiteY3" fmla="*/ 2897535 h 2897535"/>
              <a:gd name="connsiteX4" fmla="*/ 0 w 997528"/>
              <a:gd name="connsiteY4" fmla="*/ 0 h 2897535"/>
              <a:gd name="connsiteX0" fmla="*/ 0 w 997528"/>
              <a:gd name="connsiteY0" fmla="*/ 0 h 2897535"/>
              <a:gd name="connsiteX1" fmla="*/ 997528 w 997528"/>
              <a:gd name="connsiteY1" fmla="*/ 27709 h 2897535"/>
              <a:gd name="connsiteX2" fmla="*/ 535709 w 997528"/>
              <a:gd name="connsiteY2" fmla="*/ 2528080 h 2897535"/>
              <a:gd name="connsiteX3" fmla="*/ 0 w 997528"/>
              <a:gd name="connsiteY3" fmla="*/ 2897535 h 2897535"/>
              <a:gd name="connsiteX4" fmla="*/ 0 w 997528"/>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26472 w 563419"/>
              <a:gd name="connsiteY2" fmla="*/ 2518843 h 2897535"/>
              <a:gd name="connsiteX3" fmla="*/ 0 w 563419"/>
              <a:gd name="connsiteY3" fmla="*/ 2897535 h 2897535"/>
              <a:gd name="connsiteX4" fmla="*/ 0 w 563419"/>
              <a:gd name="connsiteY4" fmla="*/ 0 h 2897535"/>
              <a:gd name="connsiteX0" fmla="*/ 0 w 563419"/>
              <a:gd name="connsiteY0" fmla="*/ 0 h 2869826"/>
              <a:gd name="connsiteX1" fmla="*/ 563419 w 563419"/>
              <a:gd name="connsiteY1" fmla="*/ 600364 h 2869826"/>
              <a:gd name="connsiteX2" fmla="*/ 526472 w 563419"/>
              <a:gd name="connsiteY2" fmla="*/ 2518843 h 2869826"/>
              <a:gd name="connsiteX3" fmla="*/ 0 w 563419"/>
              <a:gd name="connsiteY3" fmla="*/ 2869826 h 2869826"/>
              <a:gd name="connsiteX4" fmla="*/ 0 w 563419"/>
              <a:gd name="connsiteY4" fmla="*/ 0 h 2869826"/>
              <a:gd name="connsiteX0" fmla="*/ 0 w 563419"/>
              <a:gd name="connsiteY0" fmla="*/ 0 h 2869826"/>
              <a:gd name="connsiteX1" fmla="*/ 563419 w 563419"/>
              <a:gd name="connsiteY1" fmla="*/ 600364 h 2869826"/>
              <a:gd name="connsiteX2" fmla="*/ 563418 w 563419"/>
              <a:gd name="connsiteY2" fmla="*/ 2583855 h 2869826"/>
              <a:gd name="connsiteX3" fmla="*/ 0 w 563419"/>
              <a:gd name="connsiteY3" fmla="*/ 2869826 h 2869826"/>
              <a:gd name="connsiteX4" fmla="*/ 0 w 563419"/>
              <a:gd name="connsiteY4" fmla="*/ 0 h 2869826"/>
              <a:gd name="connsiteX0" fmla="*/ 0 w 601906"/>
              <a:gd name="connsiteY0" fmla="*/ 0 h 2869826"/>
              <a:gd name="connsiteX1" fmla="*/ 563419 w 601906"/>
              <a:gd name="connsiteY1" fmla="*/ 600364 h 2869826"/>
              <a:gd name="connsiteX2" fmla="*/ 553203 w 601906"/>
              <a:gd name="connsiteY2" fmla="*/ 1727468 h 2869826"/>
              <a:gd name="connsiteX3" fmla="*/ 563418 w 601906"/>
              <a:gd name="connsiteY3" fmla="*/ 2583855 h 2869826"/>
              <a:gd name="connsiteX4" fmla="*/ 0 w 601906"/>
              <a:gd name="connsiteY4" fmla="*/ 2869826 h 2869826"/>
              <a:gd name="connsiteX5" fmla="*/ 0 w 601906"/>
              <a:gd name="connsiteY5"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590295"/>
              <a:gd name="connsiteY0" fmla="*/ 0 h 2869826"/>
              <a:gd name="connsiteX1" fmla="*/ 563419 w 590295"/>
              <a:gd name="connsiteY1" fmla="*/ 600364 h 2869826"/>
              <a:gd name="connsiteX2" fmla="*/ 553203 w 590295"/>
              <a:gd name="connsiteY2" fmla="*/ 1727468 h 2869826"/>
              <a:gd name="connsiteX3" fmla="*/ 590147 w 590295"/>
              <a:gd name="connsiteY3" fmla="*/ 2136116 h 2869826"/>
              <a:gd name="connsiteX4" fmla="*/ 563418 w 590295"/>
              <a:gd name="connsiteY4" fmla="*/ 2583855 h 2869826"/>
              <a:gd name="connsiteX5" fmla="*/ 0 w 590295"/>
              <a:gd name="connsiteY5" fmla="*/ 2869826 h 2869826"/>
              <a:gd name="connsiteX6" fmla="*/ 0 w 590295"/>
              <a:gd name="connsiteY6" fmla="*/ 0 h 2869826"/>
              <a:gd name="connsiteX0" fmla="*/ 0 w 581277"/>
              <a:gd name="connsiteY0" fmla="*/ 0 h 2869826"/>
              <a:gd name="connsiteX1" fmla="*/ 563419 w 581277"/>
              <a:gd name="connsiteY1" fmla="*/ 600364 h 2869826"/>
              <a:gd name="connsiteX2" fmla="*/ 553203 w 581277"/>
              <a:gd name="connsiteY2" fmla="*/ 1727468 h 2869826"/>
              <a:gd name="connsiteX3" fmla="*/ 580911 w 581277"/>
              <a:gd name="connsiteY3" fmla="*/ 2136116 h 2869826"/>
              <a:gd name="connsiteX4" fmla="*/ 563418 w 581277"/>
              <a:gd name="connsiteY4" fmla="*/ 2583855 h 2869826"/>
              <a:gd name="connsiteX5" fmla="*/ 0 w 581277"/>
              <a:gd name="connsiteY5" fmla="*/ 2869826 h 2869826"/>
              <a:gd name="connsiteX6" fmla="*/ 0 w 581277"/>
              <a:gd name="connsiteY6" fmla="*/ 0 h 286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277" h="2869826">
                <a:moveTo>
                  <a:pt x="0" y="0"/>
                </a:moveTo>
                <a:lnTo>
                  <a:pt x="563419" y="600364"/>
                </a:lnTo>
                <a:cubicBezTo>
                  <a:pt x="563257" y="1009012"/>
                  <a:pt x="553203" y="1396886"/>
                  <a:pt x="553203" y="1727468"/>
                </a:cubicBezTo>
                <a:cubicBezTo>
                  <a:pt x="391403" y="1983427"/>
                  <a:pt x="496082" y="2141985"/>
                  <a:pt x="580911" y="2136116"/>
                </a:cubicBezTo>
                <a:cubicBezTo>
                  <a:pt x="582613" y="2278847"/>
                  <a:pt x="578649" y="2350121"/>
                  <a:pt x="563418" y="2583855"/>
                </a:cubicBezTo>
                <a:lnTo>
                  <a:pt x="0" y="2869826"/>
                </a:lnTo>
                <a:cubicBezTo>
                  <a:pt x="92364" y="1885509"/>
                  <a:pt x="240146" y="947373"/>
                  <a:pt x="0" y="0"/>
                </a:cubicBezTo>
                <a:close/>
              </a:path>
            </a:pathLst>
          </a:custGeom>
          <a:solidFill>
            <a:srgbClr val="E59F08"/>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p:txBody>
      </p:sp>
      <p:sp>
        <p:nvSpPr>
          <p:cNvPr id="42" name="Rectangle 1">
            <a:extLst>
              <a:ext uri="{FF2B5EF4-FFF2-40B4-BE49-F238E27FC236}">
                <a16:creationId xmlns:a16="http://schemas.microsoft.com/office/drawing/2014/main" id="{74CEC0F9-F101-485B-BA1F-E49233F4B709}"/>
              </a:ext>
            </a:extLst>
          </p:cNvPr>
          <p:cNvSpPr/>
          <p:nvPr/>
        </p:nvSpPr>
        <p:spPr bwMode="auto">
          <a:xfrm>
            <a:off x="7892438" y="2238626"/>
            <a:ext cx="307274" cy="2826335"/>
          </a:xfrm>
          <a:custGeom>
            <a:avLst/>
            <a:gdLst>
              <a:gd name="connsiteX0" fmla="*/ 0 w 905164"/>
              <a:gd name="connsiteY0" fmla="*/ 0 h 1900007"/>
              <a:gd name="connsiteX1" fmla="*/ 905164 w 905164"/>
              <a:gd name="connsiteY1" fmla="*/ 0 h 1900007"/>
              <a:gd name="connsiteX2" fmla="*/ 905164 w 905164"/>
              <a:gd name="connsiteY2" fmla="*/ 1900007 h 1900007"/>
              <a:gd name="connsiteX3" fmla="*/ 0 w 905164"/>
              <a:gd name="connsiteY3" fmla="*/ 1900007 h 1900007"/>
              <a:gd name="connsiteX4" fmla="*/ 0 w 905164"/>
              <a:gd name="connsiteY4" fmla="*/ 0 h 1900007"/>
              <a:gd name="connsiteX0" fmla="*/ 0 w 997528"/>
              <a:gd name="connsiteY0" fmla="*/ 0 h 1927716"/>
              <a:gd name="connsiteX1" fmla="*/ 997528 w 997528"/>
              <a:gd name="connsiteY1" fmla="*/ 27709 h 1927716"/>
              <a:gd name="connsiteX2" fmla="*/ 997528 w 997528"/>
              <a:gd name="connsiteY2" fmla="*/ 1927716 h 1927716"/>
              <a:gd name="connsiteX3" fmla="*/ 92364 w 997528"/>
              <a:gd name="connsiteY3" fmla="*/ 1927716 h 1927716"/>
              <a:gd name="connsiteX4" fmla="*/ 0 w 997528"/>
              <a:gd name="connsiteY4" fmla="*/ 0 h 1927716"/>
              <a:gd name="connsiteX0" fmla="*/ 0 w 997528"/>
              <a:gd name="connsiteY0" fmla="*/ 0 h 2897535"/>
              <a:gd name="connsiteX1" fmla="*/ 997528 w 997528"/>
              <a:gd name="connsiteY1" fmla="*/ 27709 h 2897535"/>
              <a:gd name="connsiteX2" fmla="*/ 997528 w 997528"/>
              <a:gd name="connsiteY2" fmla="*/ 1927716 h 2897535"/>
              <a:gd name="connsiteX3" fmla="*/ 0 w 997528"/>
              <a:gd name="connsiteY3" fmla="*/ 2897535 h 2897535"/>
              <a:gd name="connsiteX4" fmla="*/ 0 w 997528"/>
              <a:gd name="connsiteY4" fmla="*/ 0 h 2897535"/>
              <a:gd name="connsiteX0" fmla="*/ 0 w 997528"/>
              <a:gd name="connsiteY0" fmla="*/ 0 h 2897535"/>
              <a:gd name="connsiteX1" fmla="*/ 997528 w 997528"/>
              <a:gd name="connsiteY1" fmla="*/ 27709 h 2897535"/>
              <a:gd name="connsiteX2" fmla="*/ 720437 w 997528"/>
              <a:gd name="connsiteY2" fmla="*/ 2481898 h 2897535"/>
              <a:gd name="connsiteX3" fmla="*/ 0 w 997528"/>
              <a:gd name="connsiteY3" fmla="*/ 2897535 h 2897535"/>
              <a:gd name="connsiteX4" fmla="*/ 0 w 997528"/>
              <a:gd name="connsiteY4" fmla="*/ 0 h 2897535"/>
              <a:gd name="connsiteX0" fmla="*/ 0 w 997528"/>
              <a:gd name="connsiteY0" fmla="*/ 0 h 2897535"/>
              <a:gd name="connsiteX1" fmla="*/ 997528 w 997528"/>
              <a:gd name="connsiteY1" fmla="*/ 27709 h 2897535"/>
              <a:gd name="connsiteX2" fmla="*/ 535709 w 997528"/>
              <a:gd name="connsiteY2" fmla="*/ 2528080 h 2897535"/>
              <a:gd name="connsiteX3" fmla="*/ 0 w 997528"/>
              <a:gd name="connsiteY3" fmla="*/ 2897535 h 2897535"/>
              <a:gd name="connsiteX4" fmla="*/ 0 w 997528"/>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35709 w 563419"/>
              <a:gd name="connsiteY2" fmla="*/ 2528080 h 2897535"/>
              <a:gd name="connsiteX3" fmla="*/ 0 w 563419"/>
              <a:gd name="connsiteY3" fmla="*/ 2897535 h 2897535"/>
              <a:gd name="connsiteX4" fmla="*/ 0 w 563419"/>
              <a:gd name="connsiteY4" fmla="*/ 0 h 2897535"/>
              <a:gd name="connsiteX0" fmla="*/ 0 w 563419"/>
              <a:gd name="connsiteY0" fmla="*/ 0 h 2897535"/>
              <a:gd name="connsiteX1" fmla="*/ 563419 w 563419"/>
              <a:gd name="connsiteY1" fmla="*/ 600364 h 2897535"/>
              <a:gd name="connsiteX2" fmla="*/ 526472 w 563419"/>
              <a:gd name="connsiteY2" fmla="*/ 2518843 h 2897535"/>
              <a:gd name="connsiteX3" fmla="*/ 0 w 563419"/>
              <a:gd name="connsiteY3" fmla="*/ 2897535 h 2897535"/>
              <a:gd name="connsiteX4" fmla="*/ 0 w 563419"/>
              <a:gd name="connsiteY4" fmla="*/ 0 h 2897535"/>
              <a:gd name="connsiteX0" fmla="*/ 0 w 563419"/>
              <a:gd name="connsiteY0" fmla="*/ 0 h 2869826"/>
              <a:gd name="connsiteX1" fmla="*/ 563419 w 563419"/>
              <a:gd name="connsiteY1" fmla="*/ 600364 h 2869826"/>
              <a:gd name="connsiteX2" fmla="*/ 526472 w 563419"/>
              <a:gd name="connsiteY2" fmla="*/ 2518843 h 2869826"/>
              <a:gd name="connsiteX3" fmla="*/ 0 w 563419"/>
              <a:gd name="connsiteY3" fmla="*/ 2869826 h 2869826"/>
              <a:gd name="connsiteX4" fmla="*/ 0 w 563419"/>
              <a:gd name="connsiteY4" fmla="*/ 0 h 2869826"/>
              <a:gd name="connsiteX0" fmla="*/ 0 w 563419"/>
              <a:gd name="connsiteY0" fmla="*/ 0 h 2869826"/>
              <a:gd name="connsiteX1" fmla="*/ 563419 w 563419"/>
              <a:gd name="connsiteY1" fmla="*/ 600364 h 2869826"/>
              <a:gd name="connsiteX2" fmla="*/ 563418 w 563419"/>
              <a:gd name="connsiteY2" fmla="*/ 2583855 h 2869826"/>
              <a:gd name="connsiteX3" fmla="*/ 0 w 563419"/>
              <a:gd name="connsiteY3" fmla="*/ 2869826 h 2869826"/>
              <a:gd name="connsiteX4" fmla="*/ 0 w 563419"/>
              <a:gd name="connsiteY4" fmla="*/ 0 h 2869826"/>
              <a:gd name="connsiteX0" fmla="*/ 0 w 601906"/>
              <a:gd name="connsiteY0" fmla="*/ 0 h 2869826"/>
              <a:gd name="connsiteX1" fmla="*/ 563419 w 601906"/>
              <a:gd name="connsiteY1" fmla="*/ 600364 h 2869826"/>
              <a:gd name="connsiteX2" fmla="*/ 553203 w 601906"/>
              <a:gd name="connsiteY2" fmla="*/ 1727468 h 2869826"/>
              <a:gd name="connsiteX3" fmla="*/ 563418 w 601906"/>
              <a:gd name="connsiteY3" fmla="*/ 2583855 h 2869826"/>
              <a:gd name="connsiteX4" fmla="*/ 0 w 601906"/>
              <a:gd name="connsiteY4" fmla="*/ 2869826 h 2869826"/>
              <a:gd name="connsiteX5" fmla="*/ 0 w 601906"/>
              <a:gd name="connsiteY5"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615832"/>
              <a:gd name="connsiteY0" fmla="*/ 0 h 2869826"/>
              <a:gd name="connsiteX1" fmla="*/ 563419 w 615832"/>
              <a:gd name="connsiteY1" fmla="*/ 600364 h 2869826"/>
              <a:gd name="connsiteX2" fmla="*/ 553203 w 615832"/>
              <a:gd name="connsiteY2" fmla="*/ 1727468 h 2869826"/>
              <a:gd name="connsiteX3" fmla="*/ 590147 w 615832"/>
              <a:gd name="connsiteY3" fmla="*/ 2136116 h 2869826"/>
              <a:gd name="connsiteX4" fmla="*/ 563418 w 615832"/>
              <a:gd name="connsiteY4" fmla="*/ 2583855 h 2869826"/>
              <a:gd name="connsiteX5" fmla="*/ 0 w 615832"/>
              <a:gd name="connsiteY5" fmla="*/ 2869826 h 2869826"/>
              <a:gd name="connsiteX6" fmla="*/ 0 w 615832"/>
              <a:gd name="connsiteY6" fmla="*/ 0 h 2869826"/>
              <a:gd name="connsiteX0" fmla="*/ 0 w 590295"/>
              <a:gd name="connsiteY0" fmla="*/ 0 h 2869826"/>
              <a:gd name="connsiteX1" fmla="*/ 563419 w 590295"/>
              <a:gd name="connsiteY1" fmla="*/ 600364 h 2869826"/>
              <a:gd name="connsiteX2" fmla="*/ 553203 w 590295"/>
              <a:gd name="connsiteY2" fmla="*/ 1727468 h 2869826"/>
              <a:gd name="connsiteX3" fmla="*/ 590147 w 590295"/>
              <a:gd name="connsiteY3" fmla="*/ 2136116 h 2869826"/>
              <a:gd name="connsiteX4" fmla="*/ 563418 w 590295"/>
              <a:gd name="connsiteY4" fmla="*/ 2583855 h 2869826"/>
              <a:gd name="connsiteX5" fmla="*/ 0 w 590295"/>
              <a:gd name="connsiteY5" fmla="*/ 2869826 h 2869826"/>
              <a:gd name="connsiteX6" fmla="*/ 0 w 590295"/>
              <a:gd name="connsiteY6" fmla="*/ 0 h 2869826"/>
              <a:gd name="connsiteX0" fmla="*/ 0 w 581277"/>
              <a:gd name="connsiteY0" fmla="*/ 0 h 2869826"/>
              <a:gd name="connsiteX1" fmla="*/ 563419 w 581277"/>
              <a:gd name="connsiteY1" fmla="*/ 600364 h 2869826"/>
              <a:gd name="connsiteX2" fmla="*/ 553203 w 581277"/>
              <a:gd name="connsiteY2" fmla="*/ 1727468 h 2869826"/>
              <a:gd name="connsiteX3" fmla="*/ 580911 w 581277"/>
              <a:gd name="connsiteY3" fmla="*/ 2136116 h 2869826"/>
              <a:gd name="connsiteX4" fmla="*/ 563418 w 581277"/>
              <a:gd name="connsiteY4" fmla="*/ 2583855 h 2869826"/>
              <a:gd name="connsiteX5" fmla="*/ 0 w 581277"/>
              <a:gd name="connsiteY5" fmla="*/ 2869826 h 2869826"/>
              <a:gd name="connsiteX6" fmla="*/ 0 w 581277"/>
              <a:gd name="connsiteY6" fmla="*/ 0 h 286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277" h="2869826">
                <a:moveTo>
                  <a:pt x="0" y="0"/>
                </a:moveTo>
                <a:lnTo>
                  <a:pt x="563419" y="600364"/>
                </a:lnTo>
                <a:cubicBezTo>
                  <a:pt x="563257" y="1009012"/>
                  <a:pt x="553203" y="1396886"/>
                  <a:pt x="553203" y="1727468"/>
                </a:cubicBezTo>
                <a:cubicBezTo>
                  <a:pt x="391403" y="1983427"/>
                  <a:pt x="496082" y="2141985"/>
                  <a:pt x="580911" y="2136116"/>
                </a:cubicBezTo>
                <a:cubicBezTo>
                  <a:pt x="582613" y="2278847"/>
                  <a:pt x="578649" y="2350121"/>
                  <a:pt x="563418" y="2583855"/>
                </a:cubicBezTo>
                <a:lnTo>
                  <a:pt x="0" y="2869826"/>
                </a:lnTo>
                <a:cubicBezTo>
                  <a:pt x="92364" y="1885509"/>
                  <a:pt x="240146" y="947373"/>
                  <a:pt x="0" y="0"/>
                </a:cubicBezTo>
                <a:close/>
              </a:path>
            </a:pathLst>
          </a:custGeom>
          <a:solidFill>
            <a:srgbClr val="E59F08"/>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p:txBody>
      </p:sp>
      <p:sp>
        <p:nvSpPr>
          <p:cNvPr id="43" name="Arc 42">
            <a:extLst>
              <a:ext uri="{FF2B5EF4-FFF2-40B4-BE49-F238E27FC236}">
                <a16:creationId xmlns:a16="http://schemas.microsoft.com/office/drawing/2014/main" id="{0E34015D-83E0-458C-9C13-C06DF1828F31}"/>
              </a:ext>
            </a:extLst>
          </p:cNvPr>
          <p:cNvSpPr/>
          <p:nvPr/>
        </p:nvSpPr>
        <p:spPr bwMode="auto">
          <a:xfrm rot="3121676">
            <a:off x="4047676" y="4615691"/>
            <a:ext cx="674757" cy="638883"/>
          </a:xfrm>
          <a:prstGeom prst="arc">
            <a:avLst/>
          </a:prstGeom>
          <a:noFill/>
          <a:ln w="79375" cap="flat" cmpd="sng" algn="ctr">
            <a:solidFill>
              <a:srgbClr val="FBC52F"/>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p:txBody>
      </p:sp>
      <p:sp>
        <p:nvSpPr>
          <p:cNvPr id="44" name="Arc 43">
            <a:extLst>
              <a:ext uri="{FF2B5EF4-FFF2-40B4-BE49-F238E27FC236}">
                <a16:creationId xmlns:a16="http://schemas.microsoft.com/office/drawing/2014/main" id="{A192448E-2BF2-4F49-8955-5233F4C306A2}"/>
              </a:ext>
            </a:extLst>
          </p:cNvPr>
          <p:cNvSpPr/>
          <p:nvPr/>
        </p:nvSpPr>
        <p:spPr bwMode="auto">
          <a:xfrm rot="3290599">
            <a:off x="5437929" y="3983144"/>
            <a:ext cx="674757" cy="638883"/>
          </a:xfrm>
          <a:prstGeom prst="arc">
            <a:avLst>
              <a:gd name="adj1" fmla="val 16702678"/>
              <a:gd name="adj2" fmla="val 0"/>
            </a:avLst>
          </a:prstGeom>
          <a:noFill/>
          <a:ln w="63500" cap="flat" cmpd="sng" algn="ctr">
            <a:solidFill>
              <a:srgbClr val="FBC93A"/>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p:txBody>
      </p:sp>
      <p:sp>
        <p:nvSpPr>
          <p:cNvPr id="45" name="Arc 44">
            <a:extLst>
              <a:ext uri="{FF2B5EF4-FFF2-40B4-BE49-F238E27FC236}">
                <a16:creationId xmlns:a16="http://schemas.microsoft.com/office/drawing/2014/main" id="{695AB7DC-5549-43B4-9F28-7EA5AA6B5834}"/>
              </a:ext>
            </a:extLst>
          </p:cNvPr>
          <p:cNvSpPr/>
          <p:nvPr/>
        </p:nvSpPr>
        <p:spPr bwMode="auto">
          <a:xfrm rot="3290599">
            <a:off x="7109646" y="3373224"/>
            <a:ext cx="674757" cy="638883"/>
          </a:xfrm>
          <a:prstGeom prst="arc">
            <a:avLst/>
          </a:prstGeom>
          <a:noFill/>
          <a:ln w="28575" cap="flat" cmpd="sng" algn="ctr">
            <a:solidFill>
              <a:srgbClr val="FBC52F"/>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a typeface="ＭＳ Ｐゴシック" charset="0"/>
            </a:endParaRPr>
          </a:p>
        </p:txBody>
      </p:sp>
      <p:sp>
        <p:nvSpPr>
          <p:cNvPr id="50" name="Rectangle 49">
            <a:extLst>
              <a:ext uri="{FF2B5EF4-FFF2-40B4-BE49-F238E27FC236}">
                <a16:creationId xmlns:a16="http://schemas.microsoft.com/office/drawing/2014/main" id="{02F8EBB1-24D3-4CB0-8228-4F77DAF4C9F3}"/>
              </a:ext>
            </a:extLst>
          </p:cNvPr>
          <p:cNvSpPr/>
          <p:nvPr/>
        </p:nvSpPr>
        <p:spPr>
          <a:xfrm>
            <a:off x="2336735" y="5835671"/>
            <a:ext cx="1838707" cy="338554"/>
          </a:xfrm>
          <a:prstGeom prst="rect">
            <a:avLst/>
          </a:prstGeom>
          <a:noFill/>
        </p:spPr>
        <p:txBody>
          <a:bodyPr wrap="square" rtlCol="0">
            <a:spAutoFit/>
          </a:bodyPr>
          <a:lstStyle/>
          <a:p>
            <a:r>
              <a:rPr lang="en-US" sz="1600" dirty="0"/>
              <a:t>Losses</a:t>
            </a:r>
          </a:p>
        </p:txBody>
      </p:sp>
      <p:sp>
        <p:nvSpPr>
          <p:cNvPr id="51" name="Rectangle 50">
            <a:extLst>
              <a:ext uri="{FF2B5EF4-FFF2-40B4-BE49-F238E27FC236}">
                <a16:creationId xmlns:a16="http://schemas.microsoft.com/office/drawing/2014/main" id="{12AA5F79-C31D-4506-809E-8EE6DFD2549F}"/>
              </a:ext>
            </a:extLst>
          </p:cNvPr>
          <p:cNvSpPr/>
          <p:nvPr/>
        </p:nvSpPr>
        <p:spPr>
          <a:xfrm>
            <a:off x="8293860" y="2778806"/>
            <a:ext cx="1838707" cy="338554"/>
          </a:xfrm>
          <a:prstGeom prst="rect">
            <a:avLst/>
          </a:prstGeom>
          <a:noFill/>
        </p:spPr>
        <p:txBody>
          <a:bodyPr wrap="square" rtlCol="0">
            <a:spAutoFit/>
          </a:bodyPr>
          <a:lstStyle/>
          <a:p>
            <a:r>
              <a:rPr lang="en-US" sz="1600" dirty="0"/>
              <a:t>Hazards</a:t>
            </a:r>
          </a:p>
        </p:txBody>
      </p:sp>
      <p:sp>
        <p:nvSpPr>
          <p:cNvPr id="46" name="Slide Number Placeholder 3">
            <a:extLst>
              <a:ext uri="{FF2B5EF4-FFF2-40B4-BE49-F238E27FC236}">
                <a16:creationId xmlns:a16="http://schemas.microsoft.com/office/drawing/2014/main" id="{79D4DEE8-9441-4E0F-8843-CE60DBA7DA3E}"/>
              </a:ext>
            </a:extLst>
          </p:cNvPr>
          <p:cNvSpPr txBox="1">
            <a:spLocks/>
          </p:cNvSpPr>
          <p:nvPr/>
        </p:nvSpPr>
        <p:spPr>
          <a:xfrm>
            <a:off x="11784011" y="5607592"/>
            <a:ext cx="407988" cy="365125"/>
          </a:xfrm>
          <a:prstGeom prst="rect">
            <a:avLst/>
          </a:prstGeom>
        </p:spPr>
        <p:txBody>
          <a:bodyPr vert="horz" lIns="91440" tIns="45720" rIns="91440" bIns="45720" rtlCol="0" anchor="ctr"/>
          <a:lstStyle>
            <a:defPPr>
              <a:defRPr lang="en-US"/>
            </a:defPPr>
            <a:lvl1pPr marL="0" algn="r" defTabSz="457200" rtl="0" eaLnBrk="1" latinLnBrk="0" hangingPunct="1">
              <a:defRPr sz="1200" b="0" i="1" kern="1200" baseline="0">
                <a:solidFill>
                  <a:schemeClr val="bg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D2E340-0663-474B-992C-9192B5C45E57}" type="slidenum">
              <a:rPr lang="en-US" smtClean="0"/>
              <a:pPr/>
              <a:t>8</a:t>
            </a:fld>
            <a:endParaRPr lang="en-US" dirty="0"/>
          </a:p>
        </p:txBody>
      </p:sp>
    </p:spTree>
    <p:extLst>
      <p:ext uri="{BB962C8B-B14F-4D97-AF65-F5344CB8AC3E}">
        <p14:creationId xmlns:p14="http://schemas.microsoft.com/office/powerpoint/2010/main" val="417651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F94019-2FC6-42B9-8064-8693F1DDBA29}"/>
              </a:ext>
            </a:extLst>
          </p:cNvPr>
          <p:cNvSpPr>
            <a:spLocks noGrp="1"/>
          </p:cNvSpPr>
          <p:nvPr>
            <p:ph type="title"/>
          </p:nvPr>
        </p:nvSpPr>
        <p:spPr>
          <a:xfrm>
            <a:off x="557048" y="559678"/>
            <a:ext cx="4038858" cy="2221622"/>
          </a:xfrm>
        </p:spPr>
        <p:txBody>
          <a:bodyPr>
            <a:normAutofit/>
          </a:bodyPr>
          <a:lstStyle/>
          <a:p>
            <a:r>
              <a:rPr lang="en-US" sz="3200" i="0" dirty="0">
                <a:latin typeface="72 Black" panose="020B0A04030603020204" pitchFamily="34" charset="0"/>
                <a:cs typeface="72 Black" panose="020B0A04030603020204" pitchFamily="34" charset="0"/>
              </a:rPr>
              <a:t>Post Fall Huddle (PFH)</a:t>
            </a:r>
          </a:p>
        </p:txBody>
      </p:sp>
      <p:sp>
        <p:nvSpPr>
          <p:cNvPr id="3" name="Slide Number Placeholder 2">
            <a:extLst>
              <a:ext uri="{FF2B5EF4-FFF2-40B4-BE49-F238E27FC236}">
                <a16:creationId xmlns:a16="http://schemas.microsoft.com/office/drawing/2014/main" id="{EB7FBDF1-7895-40B5-8367-DE91C3028876}"/>
              </a:ext>
            </a:extLst>
          </p:cNvPr>
          <p:cNvSpPr>
            <a:spLocks noGrp="1"/>
          </p:cNvSpPr>
          <p:nvPr>
            <p:ph type="sldNum" sz="quarter" idx="12"/>
          </p:nvPr>
        </p:nvSpPr>
        <p:spPr/>
        <p:txBody>
          <a:bodyPr/>
          <a:lstStyle/>
          <a:p>
            <a:fld id="{13D2E340-0663-474B-992C-9192B5C45E57}" type="slidenum">
              <a:rPr lang="en-US" noProof="0" smtClean="0"/>
              <a:t>9</a:t>
            </a:fld>
            <a:endParaRPr lang="en-US" noProof="0" dirty="0"/>
          </a:p>
        </p:txBody>
      </p:sp>
      <p:sp>
        <p:nvSpPr>
          <p:cNvPr id="6" name="Text Placeholder 5">
            <a:extLst>
              <a:ext uri="{FF2B5EF4-FFF2-40B4-BE49-F238E27FC236}">
                <a16:creationId xmlns:a16="http://schemas.microsoft.com/office/drawing/2014/main" id="{8C0D184F-7E84-473E-8DE5-CCC754029385}"/>
              </a:ext>
            </a:extLst>
          </p:cNvPr>
          <p:cNvSpPr>
            <a:spLocks noGrp="1"/>
          </p:cNvSpPr>
          <p:nvPr>
            <p:ph type="body" sz="quarter" idx="18"/>
          </p:nvPr>
        </p:nvSpPr>
        <p:spPr/>
        <p:txBody>
          <a:bodyPr vert="horz" lIns="91440" tIns="45720" rIns="91440" bIns="45720" rtlCol="0" anchor="t">
            <a:normAutofit/>
          </a:bodyPr>
          <a:lstStyle/>
          <a:p>
            <a:pPr>
              <a:lnSpc>
                <a:spcPct val="90000"/>
              </a:lnSpc>
              <a:spcBef>
                <a:spcPct val="0"/>
              </a:spcBef>
            </a:pPr>
            <a:r>
              <a:rPr lang="en-US" sz="3200" i="1" dirty="0">
                <a:latin typeface="+mj-lt"/>
                <a:ea typeface="+mj-ea"/>
                <a:cs typeface="+mj-cs"/>
              </a:rPr>
              <a:t>Essential Components</a:t>
            </a:r>
          </a:p>
        </p:txBody>
      </p:sp>
      <p:sp>
        <p:nvSpPr>
          <p:cNvPr id="7" name="Content Placeholder 6">
            <a:extLst>
              <a:ext uri="{FF2B5EF4-FFF2-40B4-BE49-F238E27FC236}">
                <a16:creationId xmlns:a16="http://schemas.microsoft.com/office/drawing/2014/main" id="{340AF9BE-07BA-4B4F-99B7-D54A18EB8F88}"/>
              </a:ext>
            </a:extLst>
          </p:cNvPr>
          <p:cNvSpPr>
            <a:spLocks noGrp="1"/>
          </p:cNvSpPr>
          <p:nvPr>
            <p:ph sz="quarter" idx="19"/>
          </p:nvPr>
        </p:nvSpPr>
        <p:spPr/>
        <p:txBody>
          <a:bodyPr>
            <a:normAutofit fontScale="92500" lnSpcReduction="20000"/>
          </a:bodyPr>
          <a:lstStyle/>
          <a:p>
            <a:r>
              <a:rPr lang="en-US" dirty="0"/>
              <a:t>A brief staff gathering, interdisciplinary when possible,  that immediately follows a fall event. </a:t>
            </a:r>
          </a:p>
          <a:p>
            <a:r>
              <a:rPr lang="en-US" dirty="0"/>
              <a:t>Convenes within 15 minutes of the fall event</a:t>
            </a:r>
          </a:p>
          <a:p>
            <a:r>
              <a:rPr lang="en-US" dirty="0"/>
              <a:t>Clinician(s)  responsible for patient/resident during fall event leads the PFH</a:t>
            </a:r>
          </a:p>
          <a:p>
            <a:r>
              <a:rPr lang="en-US" dirty="0"/>
              <a:t>Involves the patient/resident whenever possible in the environment where the patient/resident fell</a:t>
            </a:r>
          </a:p>
          <a:p>
            <a:r>
              <a:rPr lang="en-US" dirty="0"/>
              <a:t>Requires Group Think to discovery what happened.</a:t>
            </a:r>
          </a:p>
          <a:p>
            <a:r>
              <a:rPr lang="en-US" dirty="0"/>
              <a:t>Utilizes discovery to determine the root cause / immediate cause of the fall:  why the patient/resident fell.</a:t>
            </a:r>
          </a:p>
          <a:p>
            <a:r>
              <a:rPr lang="en-US" dirty="0"/>
              <a:t>Guiding question to ask:   </a:t>
            </a:r>
            <a:r>
              <a:rPr lang="en-US" b="1" dirty="0"/>
              <a:t>What was different this time you were doing this activity, compared to all the other times you performed the same activity (and did not fall), but this time you fell?</a:t>
            </a:r>
          </a:p>
        </p:txBody>
      </p:sp>
    </p:spTree>
    <p:extLst>
      <p:ext uri="{BB962C8B-B14F-4D97-AF65-F5344CB8AC3E}">
        <p14:creationId xmlns:p14="http://schemas.microsoft.com/office/powerpoint/2010/main" val="594752191"/>
      </p:ext>
    </p:extLst>
  </p:cSld>
  <p:clrMapOvr>
    <a:masterClrMapping/>
  </p:clrMapOvr>
</p:sld>
</file>

<file path=ppt/theme/theme1.xml><?xml version="1.0" encoding="utf-8"?>
<a:theme xmlns:a="http://schemas.openxmlformats.org/drawingml/2006/main" name="1_Headlines">
  <a:themeElements>
    <a:clrScheme name="Custom 4">
      <a:dk1>
        <a:sysClr val="windowText" lastClr="000000"/>
      </a:dk1>
      <a:lt1>
        <a:sysClr val="window" lastClr="FFFFFF"/>
      </a:lt1>
      <a:dk2>
        <a:srgbClr val="595959"/>
      </a:dk2>
      <a:lt2>
        <a:srgbClr val="F8F8F8"/>
      </a:lt2>
      <a:accent1>
        <a:srgbClr val="DDDDDD"/>
      </a:accent1>
      <a:accent2>
        <a:srgbClr val="B2B2B2"/>
      </a:accent2>
      <a:accent3>
        <a:srgbClr val="969696"/>
      </a:accent3>
      <a:accent4>
        <a:srgbClr val="808080"/>
      </a:accent4>
      <a:accent5>
        <a:srgbClr val="5F5F5F"/>
      </a:accent5>
      <a:accent6>
        <a:srgbClr val="4D4D4D"/>
      </a:accent6>
      <a:hlink>
        <a:srgbClr val="92D050"/>
      </a:hlink>
      <a:folHlink>
        <a:srgbClr val="33CC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5175639_Biography_presentation_cr - v2" id="{A01E65BC-612A-475B-B592-779A440066C3}" vid="{453437E2-1A5B-4416-AE85-AE3C10623C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7EC923-6023-4411-8330-A0042153EED3}">
  <ds:schemaRefs>
    <ds:schemaRef ds:uri="http://schemas.microsoft.com/sharepoint/v3/contenttype/forms"/>
  </ds:schemaRefs>
</ds:datastoreItem>
</file>

<file path=customXml/itemProps2.xml><?xml version="1.0" encoding="utf-8"?>
<ds:datastoreItem xmlns:ds="http://schemas.openxmlformats.org/officeDocument/2006/customXml" ds:itemID="{6DB4AFBF-E012-4607-B95C-D9E661912AC6}">
  <ds:schemaRefs>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dcmitype/"/>
    <ds:schemaRef ds:uri="16c05727-aa75-4e4a-9b5f-8a80a1165891"/>
    <ds:schemaRef ds:uri="71af3243-3dd4-4a8d-8c0d-dd76da1f02a5"/>
    <ds:schemaRef ds:uri="http://purl.org/dc/terms/"/>
  </ds:schemaRefs>
</ds:datastoreItem>
</file>

<file path=customXml/itemProps3.xml><?xml version="1.0" encoding="utf-8"?>
<ds:datastoreItem xmlns:ds="http://schemas.openxmlformats.org/officeDocument/2006/customXml" ds:itemID="{B60E032F-2E55-4A86-BB2D-1A317C642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3042</Words>
  <Application>Microsoft Macintosh PowerPoint</Application>
  <PresentationFormat>Widescreen</PresentationFormat>
  <Paragraphs>471</Paragraphs>
  <Slides>59</Slides>
  <Notes>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59</vt:i4>
      </vt:variant>
    </vt:vector>
  </HeadingPairs>
  <TitlesOfParts>
    <vt:vector size="72" baseType="lpstr">
      <vt:lpstr>72 Black</vt:lpstr>
      <vt:lpstr>Advent Pro Light</vt:lpstr>
      <vt:lpstr>Arial</vt:lpstr>
      <vt:lpstr>Bradley Hand ITC</vt:lpstr>
      <vt:lpstr>Calibri</vt:lpstr>
      <vt:lpstr>Calibri Light</vt:lpstr>
      <vt:lpstr>Corbel</vt:lpstr>
      <vt:lpstr>Oswald</vt:lpstr>
      <vt:lpstr>Segoe Print</vt:lpstr>
      <vt:lpstr>Tahoma</vt:lpstr>
      <vt:lpstr>Times New Roman</vt:lpstr>
      <vt:lpstr>Wingdings</vt:lpstr>
      <vt:lpstr>1_Headlines</vt:lpstr>
      <vt:lpstr>Post Fall Management | Getting to Types of Falls, Repeat Falls, and Determining Preventability</vt:lpstr>
      <vt:lpstr>Webinars &amp; Podcasts</vt:lpstr>
      <vt:lpstr>PowerPoint Presentation</vt:lpstr>
      <vt:lpstr>PowerPoint Presentation</vt:lpstr>
      <vt:lpstr>PowerPoint Presentation</vt:lpstr>
      <vt:lpstr>PowerPoint Presentation</vt:lpstr>
      <vt:lpstr>PowerPoint Presentation</vt:lpstr>
      <vt:lpstr>Accident Theory</vt:lpstr>
      <vt:lpstr>Post Fall Huddle (PFH)</vt:lpstr>
      <vt:lpstr>PowerPoint Presentation</vt:lpstr>
      <vt:lpstr>Decision Tree </vt:lpstr>
      <vt:lpstr>Determine Preventability </vt:lpstr>
      <vt:lpstr>PowerPoint Presentation</vt:lpstr>
      <vt:lpstr>PowerPoint Presentation</vt:lpstr>
      <vt:lpstr>PowerPoint Presentation</vt:lpstr>
      <vt:lpstr>PowerPoint Presentation</vt:lpstr>
      <vt:lpstr>Tools</vt:lpstr>
      <vt:lpstr>Let’s Take a Look –My Audit Tool </vt:lpstr>
      <vt:lpstr>Evaluating PFH Program: Formative Measures</vt:lpstr>
      <vt:lpstr>Summative</vt:lpstr>
      <vt:lpstr>Building Evidence about PFH  </vt:lpstr>
      <vt:lpstr>PowerPoint Presentation</vt:lpstr>
      <vt:lpstr>Results</vt:lpstr>
      <vt:lpstr>PowerPoint Presentation</vt:lpstr>
      <vt:lpstr>Post Fall</vt:lpstr>
      <vt:lpstr>Comprehensive Post-Fall Assessment</vt:lpstr>
      <vt:lpstr>Post Fall Assessment</vt:lpstr>
      <vt:lpstr>Post Fall Note (EMR)</vt:lpstr>
      <vt:lpstr>Gen Info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Unit Story Board</vt:lpstr>
      <vt:lpstr>Learn from Falls:</vt:lpstr>
      <vt:lpstr>To Change Practice is Not for the Faint of Heart</vt:lpstr>
      <vt:lpstr>PowerPoint Presentation</vt:lpstr>
      <vt:lpstr>Thank You!</vt:lpstr>
      <vt:lpstr>Fall Prevention  Webinar Series   </vt:lpstr>
      <vt:lpstr>References</vt:lpstr>
      <vt:lpstr>References</vt:lpstr>
      <vt:lpstr>Curbell Medical</vt:lpstr>
      <vt:lpstr>PowerPoint Presentation</vt:lpstr>
      <vt:lpstr>PowerPoint Presentation</vt:lpstr>
      <vt:lpstr>Curbell Sensors for the ER </vt:lpstr>
      <vt:lpstr>Curbell Wireless Sensors for the Hospital Room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2022-02-07T15:11:41Z</dcterms:created>
  <dcterms:modified xsi:type="dcterms:W3CDTF">2022-06-07T20:03:21Z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